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E45A1-0643-400B-AE5D-D27E7F1B9B4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0B7F341-26CB-4374-884D-864E7082077A}">
      <dgm:prSet/>
      <dgm:spPr/>
      <dgm:t>
        <a:bodyPr/>
        <a:lstStyle/>
        <a:p>
          <a:pPr>
            <a:defRPr cap="all"/>
          </a:pPr>
          <a:r>
            <a:rPr lang="en-US"/>
            <a:t>An app to help you choose the perfect meal</a:t>
          </a:r>
        </a:p>
      </dgm:t>
    </dgm:pt>
    <dgm:pt modelId="{2CFC6E46-4FCA-49DA-8139-C0330F7F2D4E}" type="parTrans" cxnId="{4195C440-719E-4FD4-9D31-E8077856C4CD}">
      <dgm:prSet/>
      <dgm:spPr/>
      <dgm:t>
        <a:bodyPr/>
        <a:lstStyle/>
        <a:p>
          <a:endParaRPr lang="en-US"/>
        </a:p>
      </dgm:t>
    </dgm:pt>
    <dgm:pt modelId="{3711B99F-22E5-42EA-8E16-E1CEB49772F1}" type="sibTrans" cxnId="{4195C440-719E-4FD4-9D31-E8077856C4CD}">
      <dgm:prSet/>
      <dgm:spPr/>
      <dgm:t>
        <a:bodyPr/>
        <a:lstStyle/>
        <a:p>
          <a:endParaRPr lang="en-US"/>
        </a:p>
      </dgm:t>
    </dgm:pt>
    <dgm:pt modelId="{567E522E-3F2C-470A-AF59-F806864612A4}">
      <dgm:prSet/>
      <dgm:spPr/>
      <dgm:t>
        <a:bodyPr/>
        <a:lstStyle/>
        <a:p>
          <a:pPr>
            <a:defRPr cap="all"/>
          </a:pPr>
          <a:r>
            <a:rPr lang="en-US"/>
            <a:t>Inclusive of dietary choices or restrictions </a:t>
          </a:r>
        </a:p>
      </dgm:t>
    </dgm:pt>
    <dgm:pt modelId="{008160EF-55BF-4A1E-A9FD-DA60101DECA5}" type="parTrans" cxnId="{D1345A51-E6F2-4CF8-9AB2-DCF34388F8C1}">
      <dgm:prSet/>
      <dgm:spPr/>
      <dgm:t>
        <a:bodyPr/>
        <a:lstStyle/>
        <a:p>
          <a:endParaRPr lang="en-US"/>
        </a:p>
      </dgm:t>
    </dgm:pt>
    <dgm:pt modelId="{306961A8-64F3-4A96-9D6C-787DC26B5A92}" type="sibTrans" cxnId="{D1345A51-E6F2-4CF8-9AB2-DCF34388F8C1}">
      <dgm:prSet/>
      <dgm:spPr/>
      <dgm:t>
        <a:bodyPr/>
        <a:lstStyle/>
        <a:p>
          <a:endParaRPr lang="en-US"/>
        </a:p>
      </dgm:t>
    </dgm:pt>
    <dgm:pt modelId="{6D1EB78E-F3B7-4534-BD77-9C131AC53831}">
      <dgm:prSet/>
      <dgm:spPr/>
      <dgm:t>
        <a:bodyPr/>
        <a:lstStyle/>
        <a:p>
          <a:pPr>
            <a:defRPr cap="all"/>
          </a:pPr>
          <a:r>
            <a:rPr lang="en-US"/>
            <a:t>Expandable for different meal types, diets, time restrictions etc</a:t>
          </a:r>
        </a:p>
      </dgm:t>
    </dgm:pt>
    <dgm:pt modelId="{B0C4CC34-089D-4C18-A21B-05EFCB1040C8}" type="parTrans" cxnId="{DF32BEE2-886A-4225-B8EE-2F8DA769EBD9}">
      <dgm:prSet/>
      <dgm:spPr/>
      <dgm:t>
        <a:bodyPr/>
        <a:lstStyle/>
        <a:p>
          <a:endParaRPr lang="en-US"/>
        </a:p>
      </dgm:t>
    </dgm:pt>
    <dgm:pt modelId="{339BCD4E-41AA-460A-B52E-EFB741F246FD}" type="sibTrans" cxnId="{DF32BEE2-886A-4225-B8EE-2F8DA769EBD9}">
      <dgm:prSet/>
      <dgm:spPr/>
      <dgm:t>
        <a:bodyPr/>
        <a:lstStyle/>
        <a:p>
          <a:endParaRPr lang="en-US"/>
        </a:p>
      </dgm:t>
    </dgm:pt>
    <dgm:pt modelId="{937FB968-C767-4ACC-8265-C1C7E2A1021B}" type="pres">
      <dgm:prSet presAssocID="{FE7E45A1-0643-400B-AE5D-D27E7F1B9B4B}" presName="root" presStyleCnt="0">
        <dgm:presLayoutVars>
          <dgm:dir/>
          <dgm:resizeHandles val="exact"/>
        </dgm:presLayoutVars>
      </dgm:prSet>
      <dgm:spPr/>
    </dgm:pt>
    <dgm:pt modelId="{F721A16C-2D53-486D-B089-3432C5C5D18B}" type="pres">
      <dgm:prSet presAssocID="{80B7F341-26CB-4374-884D-864E7082077A}" presName="compNode" presStyleCnt="0"/>
      <dgm:spPr/>
    </dgm:pt>
    <dgm:pt modelId="{901ED443-C40E-4FF3-88D9-1B8D734910CE}" type="pres">
      <dgm:prSet presAssocID="{80B7F341-26CB-4374-884D-864E7082077A}" presName="iconBgRect" presStyleLbl="bgShp" presStyleIdx="0" presStyleCnt="3"/>
      <dgm:spPr/>
    </dgm:pt>
    <dgm:pt modelId="{A1A770FD-6408-4493-9DFB-A3EE4EFB1F7D}" type="pres">
      <dgm:prSet presAssocID="{80B7F341-26CB-4374-884D-864E708207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9E7CE8C-F48C-4DF4-AE64-A716CE8FAD57}" type="pres">
      <dgm:prSet presAssocID="{80B7F341-26CB-4374-884D-864E7082077A}" presName="spaceRect" presStyleCnt="0"/>
      <dgm:spPr/>
    </dgm:pt>
    <dgm:pt modelId="{55A70C11-391D-42AB-A799-F114C06A8418}" type="pres">
      <dgm:prSet presAssocID="{80B7F341-26CB-4374-884D-864E7082077A}" presName="textRect" presStyleLbl="revTx" presStyleIdx="0" presStyleCnt="3">
        <dgm:presLayoutVars>
          <dgm:chMax val="1"/>
          <dgm:chPref val="1"/>
        </dgm:presLayoutVars>
      </dgm:prSet>
      <dgm:spPr/>
    </dgm:pt>
    <dgm:pt modelId="{7D361417-9F78-4476-A714-26D38B99D545}" type="pres">
      <dgm:prSet presAssocID="{3711B99F-22E5-42EA-8E16-E1CEB49772F1}" presName="sibTrans" presStyleCnt="0"/>
      <dgm:spPr/>
    </dgm:pt>
    <dgm:pt modelId="{CB8DFFE7-12BD-433A-AC35-A551812670B9}" type="pres">
      <dgm:prSet presAssocID="{567E522E-3F2C-470A-AF59-F806864612A4}" presName="compNode" presStyleCnt="0"/>
      <dgm:spPr/>
    </dgm:pt>
    <dgm:pt modelId="{2C224E88-7465-4275-A1D3-C80A1B6C3595}" type="pres">
      <dgm:prSet presAssocID="{567E522E-3F2C-470A-AF59-F806864612A4}" presName="iconBgRect" presStyleLbl="bgShp" presStyleIdx="1" presStyleCnt="3"/>
      <dgm:spPr/>
    </dgm:pt>
    <dgm:pt modelId="{BDCA6800-DB4B-40A1-9138-E19B16DE479E}" type="pres">
      <dgm:prSet presAssocID="{567E522E-3F2C-470A-AF59-F806864612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37FBD82-FD49-423C-B46F-79BDC3B3DEAE}" type="pres">
      <dgm:prSet presAssocID="{567E522E-3F2C-470A-AF59-F806864612A4}" presName="spaceRect" presStyleCnt="0"/>
      <dgm:spPr/>
    </dgm:pt>
    <dgm:pt modelId="{2BC82E0B-13D9-496C-B99D-2FDDDFD0294A}" type="pres">
      <dgm:prSet presAssocID="{567E522E-3F2C-470A-AF59-F806864612A4}" presName="textRect" presStyleLbl="revTx" presStyleIdx="1" presStyleCnt="3">
        <dgm:presLayoutVars>
          <dgm:chMax val="1"/>
          <dgm:chPref val="1"/>
        </dgm:presLayoutVars>
      </dgm:prSet>
      <dgm:spPr/>
    </dgm:pt>
    <dgm:pt modelId="{E303ECB1-005B-45D5-8993-33CB12C19A28}" type="pres">
      <dgm:prSet presAssocID="{306961A8-64F3-4A96-9D6C-787DC26B5A92}" presName="sibTrans" presStyleCnt="0"/>
      <dgm:spPr/>
    </dgm:pt>
    <dgm:pt modelId="{27AB5C70-6BC0-4143-B39E-62A8F7FABD09}" type="pres">
      <dgm:prSet presAssocID="{6D1EB78E-F3B7-4534-BD77-9C131AC53831}" presName="compNode" presStyleCnt="0"/>
      <dgm:spPr/>
    </dgm:pt>
    <dgm:pt modelId="{6B3AD4DE-6F25-4032-A96C-FA1D52768E4E}" type="pres">
      <dgm:prSet presAssocID="{6D1EB78E-F3B7-4534-BD77-9C131AC53831}" presName="iconBgRect" presStyleLbl="bgShp" presStyleIdx="2" presStyleCnt="3"/>
      <dgm:spPr/>
    </dgm:pt>
    <dgm:pt modelId="{12BBC29D-DD48-439D-966C-9BE78C1B430C}" type="pres">
      <dgm:prSet presAssocID="{6D1EB78E-F3B7-4534-BD77-9C131AC538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cken Leg"/>
        </a:ext>
      </dgm:extLst>
    </dgm:pt>
    <dgm:pt modelId="{56EB1A47-0490-4590-ABBD-5407EA97A34F}" type="pres">
      <dgm:prSet presAssocID="{6D1EB78E-F3B7-4534-BD77-9C131AC53831}" presName="spaceRect" presStyleCnt="0"/>
      <dgm:spPr/>
    </dgm:pt>
    <dgm:pt modelId="{E23E3949-0511-4128-A824-9A2FBB71518F}" type="pres">
      <dgm:prSet presAssocID="{6D1EB78E-F3B7-4534-BD77-9C131AC538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95C440-719E-4FD4-9D31-E8077856C4CD}" srcId="{FE7E45A1-0643-400B-AE5D-D27E7F1B9B4B}" destId="{80B7F341-26CB-4374-884D-864E7082077A}" srcOrd="0" destOrd="0" parTransId="{2CFC6E46-4FCA-49DA-8139-C0330F7F2D4E}" sibTransId="{3711B99F-22E5-42EA-8E16-E1CEB49772F1}"/>
    <dgm:cxn modelId="{D1345A51-E6F2-4CF8-9AB2-DCF34388F8C1}" srcId="{FE7E45A1-0643-400B-AE5D-D27E7F1B9B4B}" destId="{567E522E-3F2C-470A-AF59-F806864612A4}" srcOrd="1" destOrd="0" parTransId="{008160EF-55BF-4A1E-A9FD-DA60101DECA5}" sibTransId="{306961A8-64F3-4A96-9D6C-787DC26B5A92}"/>
    <dgm:cxn modelId="{A28AEA8A-4760-42E6-B3FB-7517EF75D75D}" type="presOf" srcId="{6D1EB78E-F3B7-4534-BD77-9C131AC53831}" destId="{E23E3949-0511-4128-A824-9A2FBB71518F}" srcOrd="0" destOrd="0" presId="urn:microsoft.com/office/officeart/2018/5/layout/IconCircleLabelList"/>
    <dgm:cxn modelId="{A12699BC-5775-4F1B-84DD-DA0E8D084ADE}" type="presOf" srcId="{80B7F341-26CB-4374-884D-864E7082077A}" destId="{55A70C11-391D-42AB-A799-F114C06A8418}" srcOrd="0" destOrd="0" presId="urn:microsoft.com/office/officeart/2018/5/layout/IconCircleLabelList"/>
    <dgm:cxn modelId="{99C8AED8-042F-49CF-BBAE-088079E808DE}" type="presOf" srcId="{567E522E-3F2C-470A-AF59-F806864612A4}" destId="{2BC82E0B-13D9-496C-B99D-2FDDDFD0294A}" srcOrd="0" destOrd="0" presId="urn:microsoft.com/office/officeart/2018/5/layout/IconCircleLabelList"/>
    <dgm:cxn modelId="{DF32BEE2-886A-4225-B8EE-2F8DA769EBD9}" srcId="{FE7E45A1-0643-400B-AE5D-D27E7F1B9B4B}" destId="{6D1EB78E-F3B7-4534-BD77-9C131AC53831}" srcOrd="2" destOrd="0" parTransId="{B0C4CC34-089D-4C18-A21B-05EFCB1040C8}" sibTransId="{339BCD4E-41AA-460A-B52E-EFB741F246FD}"/>
    <dgm:cxn modelId="{A81CFCF8-E0E4-47D6-B6F2-9EC4057F1FC2}" type="presOf" srcId="{FE7E45A1-0643-400B-AE5D-D27E7F1B9B4B}" destId="{937FB968-C767-4ACC-8265-C1C7E2A1021B}" srcOrd="0" destOrd="0" presId="urn:microsoft.com/office/officeart/2018/5/layout/IconCircleLabelList"/>
    <dgm:cxn modelId="{D924AE7D-7267-49F8-A204-1B214B4156FE}" type="presParOf" srcId="{937FB968-C767-4ACC-8265-C1C7E2A1021B}" destId="{F721A16C-2D53-486D-B089-3432C5C5D18B}" srcOrd="0" destOrd="0" presId="urn:microsoft.com/office/officeart/2018/5/layout/IconCircleLabelList"/>
    <dgm:cxn modelId="{15877AA5-AEF2-4B12-8D7B-BADE536ACBCC}" type="presParOf" srcId="{F721A16C-2D53-486D-B089-3432C5C5D18B}" destId="{901ED443-C40E-4FF3-88D9-1B8D734910CE}" srcOrd="0" destOrd="0" presId="urn:microsoft.com/office/officeart/2018/5/layout/IconCircleLabelList"/>
    <dgm:cxn modelId="{C7642631-0D3C-4537-A0E2-AD76C9D9251C}" type="presParOf" srcId="{F721A16C-2D53-486D-B089-3432C5C5D18B}" destId="{A1A770FD-6408-4493-9DFB-A3EE4EFB1F7D}" srcOrd="1" destOrd="0" presId="urn:microsoft.com/office/officeart/2018/5/layout/IconCircleLabelList"/>
    <dgm:cxn modelId="{353135B8-F069-488A-BAA5-F357BA082894}" type="presParOf" srcId="{F721A16C-2D53-486D-B089-3432C5C5D18B}" destId="{E9E7CE8C-F48C-4DF4-AE64-A716CE8FAD57}" srcOrd="2" destOrd="0" presId="urn:microsoft.com/office/officeart/2018/5/layout/IconCircleLabelList"/>
    <dgm:cxn modelId="{A9D75407-FDBA-4783-9D92-28FF2BF3C1BF}" type="presParOf" srcId="{F721A16C-2D53-486D-B089-3432C5C5D18B}" destId="{55A70C11-391D-42AB-A799-F114C06A8418}" srcOrd="3" destOrd="0" presId="urn:microsoft.com/office/officeart/2018/5/layout/IconCircleLabelList"/>
    <dgm:cxn modelId="{E8A6AEBB-98C0-4C20-B240-02F43B9095D1}" type="presParOf" srcId="{937FB968-C767-4ACC-8265-C1C7E2A1021B}" destId="{7D361417-9F78-4476-A714-26D38B99D545}" srcOrd="1" destOrd="0" presId="urn:microsoft.com/office/officeart/2018/5/layout/IconCircleLabelList"/>
    <dgm:cxn modelId="{B47FA2E0-2A12-4089-8CD4-629529A648DB}" type="presParOf" srcId="{937FB968-C767-4ACC-8265-C1C7E2A1021B}" destId="{CB8DFFE7-12BD-433A-AC35-A551812670B9}" srcOrd="2" destOrd="0" presId="urn:microsoft.com/office/officeart/2018/5/layout/IconCircleLabelList"/>
    <dgm:cxn modelId="{27371CAC-F766-4E4B-B6B8-66A6F40CCCDE}" type="presParOf" srcId="{CB8DFFE7-12BD-433A-AC35-A551812670B9}" destId="{2C224E88-7465-4275-A1D3-C80A1B6C3595}" srcOrd="0" destOrd="0" presId="urn:microsoft.com/office/officeart/2018/5/layout/IconCircleLabelList"/>
    <dgm:cxn modelId="{AC3DB471-2F8F-4EE9-A59E-D5109EF4EEE8}" type="presParOf" srcId="{CB8DFFE7-12BD-433A-AC35-A551812670B9}" destId="{BDCA6800-DB4B-40A1-9138-E19B16DE479E}" srcOrd="1" destOrd="0" presId="urn:microsoft.com/office/officeart/2018/5/layout/IconCircleLabelList"/>
    <dgm:cxn modelId="{E435C805-CC19-45BA-97DD-C98EBF91063C}" type="presParOf" srcId="{CB8DFFE7-12BD-433A-AC35-A551812670B9}" destId="{D37FBD82-FD49-423C-B46F-79BDC3B3DEAE}" srcOrd="2" destOrd="0" presId="urn:microsoft.com/office/officeart/2018/5/layout/IconCircleLabelList"/>
    <dgm:cxn modelId="{0DFA0FDC-32DF-40CF-BC7B-7DFA523BACC6}" type="presParOf" srcId="{CB8DFFE7-12BD-433A-AC35-A551812670B9}" destId="{2BC82E0B-13D9-496C-B99D-2FDDDFD0294A}" srcOrd="3" destOrd="0" presId="urn:microsoft.com/office/officeart/2018/5/layout/IconCircleLabelList"/>
    <dgm:cxn modelId="{2570D553-0C31-4462-98C2-427C602BDD76}" type="presParOf" srcId="{937FB968-C767-4ACC-8265-C1C7E2A1021B}" destId="{E303ECB1-005B-45D5-8993-33CB12C19A28}" srcOrd="3" destOrd="0" presId="urn:microsoft.com/office/officeart/2018/5/layout/IconCircleLabelList"/>
    <dgm:cxn modelId="{F20ADF32-0958-4EAE-913C-6BC7970C402B}" type="presParOf" srcId="{937FB968-C767-4ACC-8265-C1C7E2A1021B}" destId="{27AB5C70-6BC0-4143-B39E-62A8F7FABD09}" srcOrd="4" destOrd="0" presId="urn:microsoft.com/office/officeart/2018/5/layout/IconCircleLabelList"/>
    <dgm:cxn modelId="{4B08E499-0397-467C-9434-39F2B19D74E8}" type="presParOf" srcId="{27AB5C70-6BC0-4143-B39E-62A8F7FABD09}" destId="{6B3AD4DE-6F25-4032-A96C-FA1D52768E4E}" srcOrd="0" destOrd="0" presId="urn:microsoft.com/office/officeart/2018/5/layout/IconCircleLabelList"/>
    <dgm:cxn modelId="{D3DAD5DA-2DB8-4A89-AF83-405CCA9717B6}" type="presParOf" srcId="{27AB5C70-6BC0-4143-B39E-62A8F7FABD09}" destId="{12BBC29D-DD48-439D-966C-9BE78C1B430C}" srcOrd="1" destOrd="0" presId="urn:microsoft.com/office/officeart/2018/5/layout/IconCircleLabelList"/>
    <dgm:cxn modelId="{69D1D80B-035F-4E24-8249-A68E47CF8104}" type="presParOf" srcId="{27AB5C70-6BC0-4143-B39E-62A8F7FABD09}" destId="{56EB1A47-0490-4590-ABBD-5407EA97A34F}" srcOrd="2" destOrd="0" presId="urn:microsoft.com/office/officeart/2018/5/layout/IconCircleLabelList"/>
    <dgm:cxn modelId="{5D441965-DAC6-4230-921D-980799C26CBB}" type="presParOf" srcId="{27AB5C70-6BC0-4143-B39E-62A8F7FABD09}" destId="{E23E3949-0511-4128-A824-9A2FBB7151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3613B-3566-4615-99E8-9960210A886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3BE4E1-4575-4146-B6DC-D696C781EED2}">
      <dgm:prSet/>
      <dgm:spPr/>
      <dgm:t>
        <a:bodyPr/>
        <a:lstStyle/>
        <a:p>
          <a:r>
            <a:rPr lang="en-US"/>
            <a:t>Cooking for two is a simple ruby app that runs in the terminal</a:t>
          </a:r>
        </a:p>
      </dgm:t>
    </dgm:pt>
    <dgm:pt modelId="{8DD16F18-EBA4-48FB-B907-2747EBD627E7}" type="parTrans" cxnId="{85D122D2-945C-4633-914F-EEDD6DCFDE07}">
      <dgm:prSet/>
      <dgm:spPr/>
      <dgm:t>
        <a:bodyPr/>
        <a:lstStyle/>
        <a:p>
          <a:endParaRPr lang="en-US"/>
        </a:p>
      </dgm:t>
    </dgm:pt>
    <dgm:pt modelId="{F5FACDA3-AB30-4BE7-AF11-F28077B7D61C}" type="sibTrans" cxnId="{85D122D2-945C-4633-914F-EEDD6DCFDE07}">
      <dgm:prSet/>
      <dgm:spPr/>
      <dgm:t>
        <a:bodyPr/>
        <a:lstStyle/>
        <a:p>
          <a:endParaRPr lang="en-US"/>
        </a:p>
      </dgm:t>
    </dgm:pt>
    <dgm:pt modelId="{C7C90B68-314B-434B-A5EB-AF30F0070EC6}">
      <dgm:prSet/>
      <dgm:spPr/>
      <dgm:t>
        <a:bodyPr/>
        <a:lstStyle/>
        <a:p>
          <a:r>
            <a:rPr lang="en-US"/>
            <a:t>User selects a meal type and is prompted about various dietary restrictions </a:t>
          </a:r>
        </a:p>
      </dgm:t>
    </dgm:pt>
    <dgm:pt modelId="{E212825F-E39A-422E-A22C-9AF94370DB28}" type="parTrans" cxnId="{25C0480A-1B3A-4D66-80D5-77B2565F7C5A}">
      <dgm:prSet/>
      <dgm:spPr/>
      <dgm:t>
        <a:bodyPr/>
        <a:lstStyle/>
        <a:p>
          <a:endParaRPr lang="en-US"/>
        </a:p>
      </dgm:t>
    </dgm:pt>
    <dgm:pt modelId="{B409FC36-1092-44F0-99E0-495C50B16A22}" type="sibTrans" cxnId="{25C0480A-1B3A-4D66-80D5-77B2565F7C5A}">
      <dgm:prSet/>
      <dgm:spPr/>
      <dgm:t>
        <a:bodyPr/>
        <a:lstStyle/>
        <a:p>
          <a:endParaRPr lang="en-US"/>
        </a:p>
      </dgm:t>
    </dgm:pt>
    <dgm:pt modelId="{2396EF6A-5CC0-44A9-A333-6B8680CE6717}">
      <dgm:prSet/>
      <dgm:spPr/>
      <dgm:t>
        <a:bodyPr/>
        <a:lstStyle/>
        <a:p>
          <a:r>
            <a:rPr lang="en-US"/>
            <a:t>Currently veganism and gluten free, but as the app uses a custom Cookbook class it’s easily expandable </a:t>
          </a:r>
        </a:p>
      </dgm:t>
    </dgm:pt>
    <dgm:pt modelId="{D5259B40-F86A-4ED3-AE62-6B7889055857}" type="parTrans" cxnId="{8547B001-A341-4674-BF18-0286D71F5D93}">
      <dgm:prSet/>
      <dgm:spPr/>
      <dgm:t>
        <a:bodyPr/>
        <a:lstStyle/>
        <a:p>
          <a:endParaRPr lang="en-US"/>
        </a:p>
      </dgm:t>
    </dgm:pt>
    <dgm:pt modelId="{8F5564C6-34CF-4F76-8074-4BC56F5BFC47}" type="sibTrans" cxnId="{8547B001-A341-4674-BF18-0286D71F5D93}">
      <dgm:prSet/>
      <dgm:spPr/>
      <dgm:t>
        <a:bodyPr/>
        <a:lstStyle/>
        <a:p>
          <a:endParaRPr lang="en-US"/>
        </a:p>
      </dgm:t>
    </dgm:pt>
    <dgm:pt modelId="{7ADE3EE3-89E8-4355-8036-B256F1279ADD}" type="pres">
      <dgm:prSet presAssocID="{F853613B-3566-4615-99E8-9960210A886A}" presName="root" presStyleCnt="0">
        <dgm:presLayoutVars>
          <dgm:dir/>
          <dgm:resizeHandles val="exact"/>
        </dgm:presLayoutVars>
      </dgm:prSet>
      <dgm:spPr/>
    </dgm:pt>
    <dgm:pt modelId="{B5949A51-5517-4571-B040-CCD7418BE2A5}" type="pres">
      <dgm:prSet presAssocID="{C63BE4E1-4575-4146-B6DC-D696C781EED2}" presName="compNode" presStyleCnt="0"/>
      <dgm:spPr/>
    </dgm:pt>
    <dgm:pt modelId="{2151853E-EC10-489B-9E4F-EA0EF62BF4FE}" type="pres">
      <dgm:prSet presAssocID="{C63BE4E1-4575-4146-B6DC-D696C781EED2}" presName="bgRect" presStyleLbl="bgShp" presStyleIdx="0" presStyleCnt="3"/>
      <dgm:spPr/>
    </dgm:pt>
    <dgm:pt modelId="{BC5C9646-C2EF-4855-BF8B-BE9661F5F497}" type="pres">
      <dgm:prSet presAssocID="{C63BE4E1-4575-4146-B6DC-D696C781EE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BBA4D9E-0489-4715-BF3E-6BD8DDA2AC33}" type="pres">
      <dgm:prSet presAssocID="{C63BE4E1-4575-4146-B6DC-D696C781EED2}" presName="spaceRect" presStyleCnt="0"/>
      <dgm:spPr/>
    </dgm:pt>
    <dgm:pt modelId="{6DABB705-9E68-475F-A8CE-D17E245C071D}" type="pres">
      <dgm:prSet presAssocID="{C63BE4E1-4575-4146-B6DC-D696C781EED2}" presName="parTx" presStyleLbl="revTx" presStyleIdx="0" presStyleCnt="3">
        <dgm:presLayoutVars>
          <dgm:chMax val="0"/>
          <dgm:chPref val="0"/>
        </dgm:presLayoutVars>
      </dgm:prSet>
      <dgm:spPr/>
    </dgm:pt>
    <dgm:pt modelId="{893153B2-290F-4F6F-AC01-CE4E6021B7E6}" type="pres">
      <dgm:prSet presAssocID="{F5FACDA3-AB30-4BE7-AF11-F28077B7D61C}" presName="sibTrans" presStyleCnt="0"/>
      <dgm:spPr/>
    </dgm:pt>
    <dgm:pt modelId="{62E1976E-44B5-4E6F-989A-181454EA1411}" type="pres">
      <dgm:prSet presAssocID="{C7C90B68-314B-434B-A5EB-AF30F0070EC6}" presName="compNode" presStyleCnt="0"/>
      <dgm:spPr/>
    </dgm:pt>
    <dgm:pt modelId="{455EC88B-75A0-48A8-AEDB-5E9586388E12}" type="pres">
      <dgm:prSet presAssocID="{C7C90B68-314B-434B-A5EB-AF30F0070EC6}" presName="bgRect" presStyleLbl="bgShp" presStyleIdx="1" presStyleCnt="3"/>
      <dgm:spPr/>
    </dgm:pt>
    <dgm:pt modelId="{65DA39E6-80C7-4EA6-BB76-9F5B36E6B3A1}" type="pres">
      <dgm:prSet presAssocID="{C7C90B68-314B-434B-A5EB-AF30F0070E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B410568-6385-4ECD-9558-533B4E8B0042}" type="pres">
      <dgm:prSet presAssocID="{C7C90B68-314B-434B-A5EB-AF30F0070EC6}" presName="spaceRect" presStyleCnt="0"/>
      <dgm:spPr/>
    </dgm:pt>
    <dgm:pt modelId="{D3FEF6DF-0BE1-4304-89E1-38FF99CF9DB3}" type="pres">
      <dgm:prSet presAssocID="{C7C90B68-314B-434B-A5EB-AF30F0070EC6}" presName="parTx" presStyleLbl="revTx" presStyleIdx="1" presStyleCnt="3">
        <dgm:presLayoutVars>
          <dgm:chMax val="0"/>
          <dgm:chPref val="0"/>
        </dgm:presLayoutVars>
      </dgm:prSet>
      <dgm:spPr/>
    </dgm:pt>
    <dgm:pt modelId="{F57AC188-2F9E-48E3-AE3E-6F00AE7725AB}" type="pres">
      <dgm:prSet presAssocID="{B409FC36-1092-44F0-99E0-495C50B16A22}" presName="sibTrans" presStyleCnt="0"/>
      <dgm:spPr/>
    </dgm:pt>
    <dgm:pt modelId="{228FE425-7025-4FAC-A7FF-6FE8255C47F7}" type="pres">
      <dgm:prSet presAssocID="{2396EF6A-5CC0-44A9-A333-6B8680CE6717}" presName="compNode" presStyleCnt="0"/>
      <dgm:spPr/>
    </dgm:pt>
    <dgm:pt modelId="{AC4340DC-2DA8-4C37-B587-D68172BE2AF6}" type="pres">
      <dgm:prSet presAssocID="{2396EF6A-5CC0-44A9-A333-6B8680CE6717}" presName="bgRect" presStyleLbl="bgShp" presStyleIdx="2" presStyleCnt="3"/>
      <dgm:spPr/>
    </dgm:pt>
    <dgm:pt modelId="{F9F7D7BA-4AC8-4BF9-8824-EFBB5E84A45F}" type="pres">
      <dgm:prSet presAssocID="{2396EF6A-5CC0-44A9-A333-6B8680CE67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A7CF2F-0A04-4EE0-B014-A567CD675A1E}" type="pres">
      <dgm:prSet presAssocID="{2396EF6A-5CC0-44A9-A333-6B8680CE6717}" presName="spaceRect" presStyleCnt="0"/>
      <dgm:spPr/>
    </dgm:pt>
    <dgm:pt modelId="{DD233386-AD6B-4F27-A4E1-8D27515FA4BC}" type="pres">
      <dgm:prSet presAssocID="{2396EF6A-5CC0-44A9-A333-6B8680CE67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47B001-A341-4674-BF18-0286D71F5D93}" srcId="{F853613B-3566-4615-99E8-9960210A886A}" destId="{2396EF6A-5CC0-44A9-A333-6B8680CE6717}" srcOrd="2" destOrd="0" parTransId="{D5259B40-F86A-4ED3-AE62-6B7889055857}" sibTransId="{8F5564C6-34CF-4F76-8074-4BC56F5BFC47}"/>
    <dgm:cxn modelId="{25C0480A-1B3A-4D66-80D5-77B2565F7C5A}" srcId="{F853613B-3566-4615-99E8-9960210A886A}" destId="{C7C90B68-314B-434B-A5EB-AF30F0070EC6}" srcOrd="1" destOrd="0" parTransId="{E212825F-E39A-422E-A22C-9AF94370DB28}" sibTransId="{B409FC36-1092-44F0-99E0-495C50B16A22}"/>
    <dgm:cxn modelId="{166B483B-1836-4DA6-9F4C-1A6A86A15BB7}" type="presOf" srcId="{C7C90B68-314B-434B-A5EB-AF30F0070EC6}" destId="{D3FEF6DF-0BE1-4304-89E1-38FF99CF9DB3}" srcOrd="0" destOrd="0" presId="urn:microsoft.com/office/officeart/2018/2/layout/IconVerticalSolidList"/>
    <dgm:cxn modelId="{5CA33257-22FF-42F0-8FAD-35082AD0D00C}" type="presOf" srcId="{C63BE4E1-4575-4146-B6DC-D696C781EED2}" destId="{6DABB705-9E68-475F-A8CE-D17E245C071D}" srcOrd="0" destOrd="0" presId="urn:microsoft.com/office/officeart/2018/2/layout/IconVerticalSolidList"/>
    <dgm:cxn modelId="{451F1BA4-9946-42EA-B13E-4654F85AFD8F}" type="presOf" srcId="{2396EF6A-5CC0-44A9-A333-6B8680CE6717}" destId="{DD233386-AD6B-4F27-A4E1-8D27515FA4BC}" srcOrd="0" destOrd="0" presId="urn:microsoft.com/office/officeart/2018/2/layout/IconVerticalSolidList"/>
    <dgm:cxn modelId="{B6A78BB4-8C17-42F5-97BA-2E3E51F0E0A1}" type="presOf" srcId="{F853613B-3566-4615-99E8-9960210A886A}" destId="{7ADE3EE3-89E8-4355-8036-B256F1279ADD}" srcOrd="0" destOrd="0" presId="urn:microsoft.com/office/officeart/2018/2/layout/IconVerticalSolidList"/>
    <dgm:cxn modelId="{85D122D2-945C-4633-914F-EEDD6DCFDE07}" srcId="{F853613B-3566-4615-99E8-9960210A886A}" destId="{C63BE4E1-4575-4146-B6DC-D696C781EED2}" srcOrd="0" destOrd="0" parTransId="{8DD16F18-EBA4-48FB-B907-2747EBD627E7}" sibTransId="{F5FACDA3-AB30-4BE7-AF11-F28077B7D61C}"/>
    <dgm:cxn modelId="{CAD979F7-998B-492E-89B6-EBF3B01ECD02}" type="presParOf" srcId="{7ADE3EE3-89E8-4355-8036-B256F1279ADD}" destId="{B5949A51-5517-4571-B040-CCD7418BE2A5}" srcOrd="0" destOrd="0" presId="urn:microsoft.com/office/officeart/2018/2/layout/IconVerticalSolidList"/>
    <dgm:cxn modelId="{8E8FBD95-F72A-44E3-82C2-01A506F63794}" type="presParOf" srcId="{B5949A51-5517-4571-B040-CCD7418BE2A5}" destId="{2151853E-EC10-489B-9E4F-EA0EF62BF4FE}" srcOrd="0" destOrd="0" presId="urn:microsoft.com/office/officeart/2018/2/layout/IconVerticalSolidList"/>
    <dgm:cxn modelId="{76F0B056-D0FD-433D-9497-9137C8498C3A}" type="presParOf" srcId="{B5949A51-5517-4571-B040-CCD7418BE2A5}" destId="{BC5C9646-C2EF-4855-BF8B-BE9661F5F497}" srcOrd="1" destOrd="0" presId="urn:microsoft.com/office/officeart/2018/2/layout/IconVerticalSolidList"/>
    <dgm:cxn modelId="{2E35303D-466A-4827-AC23-C75C81641B3D}" type="presParOf" srcId="{B5949A51-5517-4571-B040-CCD7418BE2A5}" destId="{9BBA4D9E-0489-4715-BF3E-6BD8DDA2AC33}" srcOrd="2" destOrd="0" presId="urn:microsoft.com/office/officeart/2018/2/layout/IconVerticalSolidList"/>
    <dgm:cxn modelId="{5D5693BC-EDD5-42F0-8750-95EBC72E538D}" type="presParOf" srcId="{B5949A51-5517-4571-B040-CCD7418BE2A5}" destId="{6DABB705-9E68-475F-A8CE-D17E245C071D}" srcOrd="3" destOrd="0" presId="urn:microsoft.com/office/officeart/2018/2/layout/IconVerticalSolidList"/>
    <dgm:cxn modelId="{0592723A-7C43-44A4-B611-6F998C0C7906}" type="presParOf" srcId="{7ADE3EE3-89E8-4355-8036-B256F1279ADD}" destId="{893153B2-290F-4F6F-AC01-CE4E6021B7E6}" srcOrd="1" destOrd="0" presId="urn:microsoft.com/office/officeart/2018/2/layout/IconVerticalSolidList"/>
    <dgm:cxn modelId="{6E68CF3D-BDDA-41ED-AF42-86B7DC187A6C}" type="presParOf" srcId="{7ADE3EE3-89E8-4355-8036-B256F1279ADD}" destId="{62E1976E-44B5-4E6F-989A-181454EA1411}" srcOrd="2" destOrd="0" presId="urn:microsoft.com/office/officeart/2018/2/layout/IconVerticalSolidList"/>
    <dgm:cxn modelId="{422B9657-CEA1-422C-B658-96EBAE633B42}" type="presParOf" srcId="{62E1976E-44B5-4E6F-989A-181454EA1411}" destId="{455EC88B-75A0-48A8-AEDB-5E9586388E12}" srcOrd="0" destOrd="0" presId="urn:microsoft.com/office/officeart/2018/2/layout/IconVerticalSolidList"/>
    <dgm:cxn modelId="{07871954-C92E-42EB-AACD-7CD3C0C4C2A5}" type="presParOf" srcId="{62E1976E-44B5-4E6F-989A-181454EA1411}" destId="{65DA39E6-80C7-4EA6-BB76-9F5B36E6B3A1}" srcOrd="1" destOrd="0" presId="urn:microsoft.com/office/officeart/2018/2/layout/IconVerticalSolidList"/>
    <dgm:cxn modelId="{99466508-928A-4629-9348-8ACFE691107F}" type="presParOf" srcId="{62E1976E-44B5-4E6F-989A-181454EA1411}" destId="{7B410568-6385-4ECD-9558-533B4E8B0042}" srcOrd="2" destOrd="0" presId="urn:microsoft.com/office/officeart/2018/2/layout/IconVerticalSolidList"/>
    <dgm:cxn modelId="{44BD0AF4-AA71-44A9-8193-BBBF1E1E215A}" type="presParOf" srcId="{62E1976E-44B5-4E6F-989A-181454EA1411}" destId="{D3FEF6DF-0BE1-4304-89E1-38FF99CF9DB3}" srcOrd="3" destOrd="0" presId="urn:microsoft.com/office/officeart/2018/2/layout/IconVerticalSolidList"/>
    <dgm:cxn modelId="{43C6B640-7724-4D8D-9383-8EBF7CA9F769}" type="presParOf" srcId="{7ADE3EE3-89E8-4355-8036-B256F1279ADD}" destId="{F57AC188-2F9E-48E3-AE3E-6F00AE7725AB}" srcOrd="3" destOrd="0" presId="urn:microsoft.com/office/officeart/2018/2/layout/IconVerticalSolidList"/>
    <dgm:cxn modelId="{F385F2B7-921F-4352-9278-764D4007B035}" type="presParOf" srcId="{7ADE3EE3-89E8-4355-8036-B256F1279ADD}" destId="{228FE425-7025-4FAC-A7FF-6FE8255C47F7}" srcOrd="4" destOrd="0" presId="urn:microsoft.com/office/officeart/2018/2/layout/IconVerticalSolidList"/>
    <dgm:cxn modelId="{02F0418F-CE0C-4A5F-8D9D-BB7194AB28D7}" type="presParOf" srcId="{228FE425-7025-4FAC-A7FF-6FE8255C47F7}" destId="{AC4340DC-2DA8-4C37-B587-D68172BE2AF6}" srcOrd="0" destOrd="0" presId="urn:microsoft.com/office/officeart/2018/2/layout/IconVerticalSolidList"/>
    <dgm:cxn modelId="{93E52E1E-2F09-4204-B2DE-29AF295B98CA}" type="presParOf" srcId="{228FE425-7025-4FAC-A7FF-6FE8255C47F7}" destId="{F9F7D7BA-4AC8-4BF9-8824-EFBB5E84A45F}" srcOrd="1" destOrd="0" presId="urn:microsoft.com/office/officeart/2018/2/layout/IconVerticalSolidList"/>
    <dgm:cxn modelId="{AED0F751-AF83-4061-8AD9-7FC7BA30E459}" type="presParOf" srcId="{228FE425-7025-4FAC-A7FF-6FE8255C47F7}" destId="{9FA7CF2F-0A04-4EE0-B014-A567CD675A1E}" srcOrd="2" destOrd="0" presId="urn:microsoft.com/office/officeart/2018/2/layout/IconVerticalSolidList"/>
    <dgm:cxn modelId="{C7637E9B-1F94-4C54-9D7D-09A074F5E54C}" type="presParOf" srcId="{228FE425-7025-4FAC-A7FF-6FE8255C47F7}" destId="{DD233386-AD6B-4F27-A4E1-8D27515FA4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0C87A0-8479-4543-B544-293D32E8565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FF65036-C4E3-4E1F-BEA8-CBE8256B59F1}">
      <dgm:prSet/>
      <dgm:spPr/>
      <dgm:t>
        <a:bodyPr/>
        <a:lstStyle/>
        <a:p>
          <a:r>
            <a:rPr lang="en-US"/>
            <a:t>We probably didn’t spend enough time planning</a:t>
          </a:r>
        </a:p>
      </dgm:t>
    </dgm:pt>
    <dgm:pt modelId="{B303CA24-C0D9-4F9E-9672-9F17E0BD3C58}" type="parTrans" cxnId="{0324BACF-1EAE-4F19-83D7-08BE05C060ED}">
      <dgm:prSet/>
      <dgm:spPr/>
      <dgm:t>
        <a:bodyPr/>
        <a:lstStyle/>
        <a:p>
          <a:endParaRPr lang="en-US"/>
        </a:p>
      </dgm:t>
    </dgm:pt>
    <dgm:pt modelId="{FAD3DA3B-6623-4C0D-910F-97BFCEC78B9B}" type="sibTrans" cxnId="{0324BACF-1EAE-4F19-83D7-08BE05C060ED}">
      <dgm:prSet/>
      <dgm:spPr/>
      <dgm:t>
        <a:bodyPr/>
        <a:lstStyle/>
        <a:p>
          <a:endParaRPr lang="en-US"/>
        </a:p>
      </dgm:t>
    </dgm:pt>
    <dgm:pt modelId="{201A29E3-87C8-4C96-9675-5791B009DA15}">
      <dgm:prSet/>
      <dgm:spPr/>
      <dgm:t>
        <a:bodyPr/>
        <a:lstStyle/>
        <a:p>
          <a:r>
            <a:rPr lang="en-US"/>
            <a:t>Different coding styles, different ways of approaching problems </a:t>
          </a:r>
        </a:p>
      </dgm:t>
    </dgm:pt>
    <dgm:pt modelId="{1F814BD3-4F1B-47CD-AD31-779EB0190A8B}" type="parTrans" cxnId="{B96C4805-F627-421A-A9FB-D095CCD9D3C9}">
      <dgm:prSet/>
      <dgm:spPr/>
      <dgm:t>
        <a:bodyPr/>
        <a:lstStyle/>
        <a:p>
          <a:endParaRPr lang="en-US"/>
        </a:p>
      </dgm:t>
    </dgm:pt>
    <dgm:pt modelId="{08813551-A810-402F-A1E7-2F000F4AD6EA}" type="sibTrans" cxnId="{B96C4805-F627-421A-A9FB-D095CCD9D3C9}">
      <dgm:prSet/>
      <dgm:spPr/>
      <dgm:t>
        <a:bodyPr/>
        <a:lstStyle/>
        <a:p>
          <a:endParaRPr lang="en-US"/>
        </a:p>
      </dgm:t>
    </dgm:pt>
    <dgm:pt modelId="{26C32A27-4CA1-4A5C-801B-4AE7C85B7E64}">
      <dgm:prSet/>
      <dgm:spPr/>
      <dgm:t>
        <a:bodyPr/>
        <a:lstStyle/>
        <a:p>
          <a:r>
            <a:rPr lang="en-US"/>
            <a:t>Github is a new platform that neither of us were well versed in</a:t>
          </a:r>
        </a:p>
      </dgm:t>
    </dgm:pt>
    <dgm:pt modelId="{B25535B2-89D0-4D19-9108-FEC901C8ED30}" type="parTrans" cxnId="{F89674FF-3330-4B3F-8A28-D9545DA9A3A5}">
      <dgm:prSet/>
      <dgm:spPr/>
      <dgm:t>
        <a:bodyPr/>
        <a:lstStyle/>
        <a:p>
          <a:endParaRPr lang="en-US"/>
        </a:p>
      </dgm:t>
    </dgm:pt>
    <dgm:pt modelId="{02EE33C1-409C-4CC7-8116-0338D5A378E1}" type="sibTrans" cxnId="{F89674FF-3330-4B3F-8A28-D9545DA9A3A5}">
      <dgm:prSet/>
      <dgm:spPr/>
      <dgm:t>
        <a:bodyPr/>
        <a:lstStyle/>
        <a:p>
          <a:endParaRPr lang="en-US"/>
        </a:p>
      </dgm:t>
    </dgm:pt>
    <dgm:pt modelId="{033DCE02-BD2C-4F9D-874A-E62D29BFFEE4}">
      <dgm:prSet/>
      <dgm:spPr/>
      <dgm:t>
        <a:bodyPr/>
        <a:lstStyle/>
        <a:p>
          <a:r>
            <a:rPr lang="en-US"/>
            <a:t>Formatting of the recipes </a:t>
          </a:r>
        </a:p>
      </dgm:t>
    </dgm:pt>
    <dgm:pt modelId="{15508779-D0F3-49B2-A302-06A3D531FE3D}" type="parTrans" cxnId="{CEC9CDEF-E3A7-4F8A-B5B3-B9657937B03F}">
      <dgm:prSet/>
      <dgm:spPr/>
      <dgm:t>
        <a:bodyPr/>
        <a:lstStyle/>
        <a:p>
          <a:endParaRPr lang="en-US"/>
        </a:p>
      </dgm:t>
    </dgm:pt>
    <dgm:pt modelId="{F898BBDB-1CD0-4C15-9694-019120D3DF0F}" type="sibTrans" cxnId="{CEC9CDEF-E3A7-4F8A-B5B3-B9657937B03F}">
      <dgm:prSet/>
      <dgm:spPr/>
      <dgm:t>
        <a:bodyPr/>
        <a:lstStyle/>
        <a:p>
          <a:endParaRPr lang="en-US"/>
        </a:p>
      </dgm:t>
    </dgm:pt>
    <dgm:pt modelId="{22488225-3136-441E-A2F3-2BE57C8FE003}">
      <dgm:prSet/>
      <dgm:spPr/>
      <dgm:t>
        <a:bodyPr/>
        <a:lstStyle/>
        <a:p>
          <a:r>
            <a:rPr lang="en-US"/>
            <a:t>Objects can’t easily be referenced from another file </a:t>
          </a:r>
        </a:p>
      </dgm:t>
    </dgm:pt>
    <dgm:pt modelId="{3B1A7EE3-2035-4E31-997B-3FB7256710E2}" type="parTrans" cxnId="{2385B88A-9E79-4B28-82C2-2948DE4E05A7}">
      <dgm:prSet/>
      <dgm:spPr/>
      <dgm:t>
        <a:bodyPr/>
        <a:lstStyle/>
        <a:p>
          <a:endParaRPr lang="en-US"/>
        </a:p>
      </dgm:t>
    </dgm:pt>
    <dgm:pt modelId="{30EAD6B9-DD88-4304-AC34-38E42CCC9778}" type="sibTrans" cxnId="{2385B88A-9E79-4B28-82C2-2948DE4E05A7}">
      <dgm:prSet/>
      <dgm:spPr/>
      <dgm:t>
        <a:bodyPr/>
        <a:lstStyle/>
        <a:p>
          <a:endParaRPr lang="en-US"/>
        </a:p>
      </dgm:t>
    </dgm:pt>
    <dgm:pt modelId="{4C62E39F-33D8-4164-9AEF-491B636108D7}" type="pres">
      <dgm:prSet presAssocID="{390C87A0-8479-4543-B544-293D32E8565D}" presName="root" presStyleCnt="0">
        <dgm:presLayoutVars>
          <dgm:dir/>
          <dgm:resizeHandles val="exact"/>
        </dgm:presLayoutVars>
      </dgm:prSet>
      <dgm:spPr/>
    </dgm:pt>
    <dgm:pt modelId="{8C0EC9E9-A6B3-45F3-A8F7-55E5A8A2D1B0}" type="pres">
      <dgm:prSet presAssocID="{DFF65036-C4E3-4E1F-BEA8-CBE8256B59F1}" presName="compNode" presStyleCnt="0"/>
      <dgm:spPr/>
    </dgm:pt>
    <dgm:pt modelId="{A6457183-235D-41BA-ADFE-B12A98582F8E}" type="pres">
      <dgm:prSet presAssocID="{DFF65036-C4E3-4E1F-BEA8-CBE8256B59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964F01A-EEBB-47D4-B3A4-4457629BC207}" type="pres">
      <dgm:prSet presAssocID="{DFF65036-C4E3-4E1F-BEA8-CBE8256B59F1}" presName="spaceRect" presStyleCnt="0"/>
      <dgm:spPr/>
    </dgm:pt>
    <dgm:pt modelId="{A1E834C6-8578-42E2-BDB8-1A91EA02A511}" type="pres">
      <dgm:prSet presAssocID="{DFF65036-C4E3-4E1F-BEA8-CBE8256B59F1}" presName="textRect" presStyleLbl="revTx" presStyleIdx="0" presStyleCnt="5">
        <dgm:presLayoutVars>
          <dgm:chMax val="1"/>
          <dgm:chPref val="1"/>
        </dgm:presLayoutVars>
      </dgm:prSet>
      <dgm:spPr/>
    </dgm:pt>
    <dgm:pt modelId="{84B489B6-9EE5-4F45-B8DA-71024781C629}" type="pres">
      <dgm:prSet presAssocID="{FAD3DA3B-6623-4C0D-910F-97BFCEC78B9B}" presName="sibTrans" presStyleCnt="0"/>
      <dgm:spPr/>
    </dgm:pt>
    <dgm:pt modelId="{9CBB3659-C637-4907-9FFF-5CD3F946BDA1}" type="pres">
      <dgm:prSet presAssocID="{201A29E3-87C8-4C96-9675-5791B009DA15}" presName="compNode" presStyleCnt="0"/>
      <dgm:spPr/>
    </dgm:pt>
    <dgm:pt modelId="{B720D881-D911-49CB-BF0A-0797A6686BFA}" type="pres">
      <dgm:prSet presAssocID="{201A29E3-87C8-4C96-9675-5791B009DA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542A528-8146-4386-9C50-9C83173BAEBD}" type="pres">
      <dgm:prSet presAssocID="{201A29E3-87C8-4C96-9675-5791B009DA15}" presName="spaceRect" presStyleCnt="0"/>
      <dgm:spPr/>
    </dgm:pt>
    <dgm:pt modelId="{79591B67-731B-40D1-BD3D-15E06FA5A202}" type="pres">
      <dgm:prSet presAssocID="{201A29E3-87C8-4C96-9675-5791B009DA15}" presName="textRect" presStyleLbl="revTx" presStyleIdx="1" presStyleCnt="5">
        <dgm:presLayoutVars>
          <dgm:chMax val="1"/>
          <dgm:chPref val="1"/>
        </dgm:presLayoutVars>
      </dgm:prSet>
      <dgm:spPr/>
    </dgm:pt>
    <dgm:pt modelId="{D3E24CFE-0D71-45A6-A8F5-CE4D60DAC9E8}" type="pres">
      <dgm:prSet presAssocID="{08813551-A810-402F-A1E7-2F000F4AD6EA}" presName="sibTrans" presStyleCnt="0"/>
      <dgm:spPr/>
    </dgm:pt>
    <dgm:pt modelId="{5B5FD9A6-A778-4AA4-91D9-762F82DA4A8C}" type="pres">
      <dgm:prSet presAssocID="{26C32A27-4CA1-4A5C-801B-4AE7C85B7E64}" presName="compNode" presStyleCnt="0"/>
      <dgm:spPr/>
    </dgm:pt>
    <dgm:pt modelId="{1ABDD906-441B-4C7F-BB22-728541B7F562}" type="pres">
      <dgm:prSet presAssocID="{26C32A27-4CA1-4A5C-801B-4AE7C85B7E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0B5986-893F-444E-B40A-1A427B16015E}" type="pres">
      <dgm:prSet presAssocID="{26C32A27-4CA1-4A5C-801B-4AE7C85B7E64}" presName="spaceRect" presStyleCnt="0"/>
      <dgm:spPr/>
    </dgm:pt>
    <dgm:pt modelId="{C4B2C14C-4EC9-4694-9FCE-5E4B5B0DFEF4}" type="pres">
      <dgm:prSet presAssocID="{26C32A27-4CA1-4A5C-801B-4AE7C85B7E64}" presName="textRect" presStyleLbl="revTx" presStyleIdx="2" presStyleCnt="5">
        <dgm:presLayoutVars>
          <dgm:chMax val="1"/>
          <dgm:chPref val="1"/>
        </dgm:presLayoutVars>
      </dgm:prSet>
      <dgm:spPr/>
    </dgm:pt>
    <dgm:pt modelId="{093B9B39-BA6B-49D3-89D7-7865476B986B}" type="pres">
      <dgm:prSet presAssocID="{02EE33C1-409C-4CC7-8116-0338D5A378E1}" presName="sibTrans" presStyleCnt="0"/>
      <dgm:spPr/>
    </dgm:pt>
    <dgm:pt modelId="{FF7490AC-BCDF-449B-80E4-7A9C57C7EBF4}" type="pres">
      <dgm:prSet presAssocID="{033DCE02-BD2C-4F9D-874A-E62D29BFFEE4}" presName="compNode" presStyleCnt="0"/>
      <dgm:spPr/>
    </dgm:pt>
    <dgm:pt modelId="{29C0CCF4-43C9-43B7-9616-39E172899E82}" type="pres">
      <dgm:prSet presAssocID="{033DCE02-BD2C-4F9D-874A-E62D29BFFE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292D1CB-398E-4647-8076-C727DE3399F5}" type="pres">
      <dgm:prSet presAssocID="{033DCE02-BD2C-4F9D-874A-E62D29BFFEE4}" presName="spaceRect" presStyleCnt="0"/>
      <dgm:spPr/>
    </dgm:pt>
    <dgm:pt modelId="{7C2E3048-05A1-48FD-8A15-E2D666748052}" type="pres">
      <dgm:prSet presAssocID="{033DCE02-BD2C-4F9D-874A-E62D29BFFEE4}" presName="textRect" presStyleLbl="revTx" presStyleIdx="3" presStyleCnt="5">
        <dgm:presLayoutVars>
          <dgm:chMax val="1"/>
          <dgm:chPref val="1"/>
        </dgm:presLayoutVars>
      </dgm:prSet>
      <dgm:spPr/>
    </dgm:pt>
    <dgm:pt modelId="{03CE1FC4-EEB4-4195-B7D3-369CA26A397A}" type="pres">
      <dgm:prSet presAssocID="{F898BBDB-1CD0-4C15-9694-019120D3DF0F}" presName="sibTrans" presStyleCnt="0"/>
      <dgm:spPr/>
    </dgm:pt>
    <dgm:pt modelId="{2C63A6A8-6C3B-462C-803F-53622A91E0FA}" type="pres">
      <dgm:prSet presAssocID="{22488225-3136-441E-A2F3-2BE57C8FE003}" presName="compNode" presStyleCnt="0"/>
      <dgm:spPr/>
    </dgm:pt>
    <dgm:pt modelId="{BB176D38-95E3-463E-ADAA-0F82C1CBBEA9}" type="pres">
      <dgm:prSet presAssocID="{22488225-3136-441E-A2F3-2BE57C8FE0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B328FD-05CE-46C1-A4E6-ADD64EF282F3}" type="pres">
      <dgm:prSet presAssocID="{22488225-3136-441E-A2F3-2BE57C8FE003}" presName="spaceRect" presStyleCnt="0"/>
      <dgm:spPr/>
    </dgm:pt>
    <dgm:pt modelId="{69D27ADD-6941-48BC-8B64-8291833C90D3}" type="pres">
      <dgm:prSet presAssocID="{22488225-3136-441E-A2F3-2BE57C8FE0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6C4805-F627-421A-A9FB-D095CCD9D3C9}" srcId="{390C87A0-8479-4543-B544-293D32E8565D}" destId="{201A29E3-87C8-4C96-9675-5791B009DA15}" srcOrd="1" destOrd="0" parTransId="{1F814BD3-4F1B-47CD-AD31-779EB0190A8B}" sibTransId="{08813551-A810-402F-A1E7-2F000F4AD6EA}"/>
    <dgm:cxn modelId="{7D74A021-8148-4F00-AD0F-D767E7E423B2}" type="presOf" srcId="{033DCE02-BD2C-4F9D-874A-E62D29BFFEE4}" destId="{7C2E3048-05A1-48FD-8A15-E2D666748052}" srcOrd="0" destOrd="0" presId="urn:microsoft.com/office/officeart/2018/2/layout/IconLabelList"/>
    <dgm:cxn modelId="{2385B88A-9E79-4B28-82C2-2948DE4E05A7}" srcId="{390C87A0-8479-4543-B544-293D32E8565D}" destId="{22488225-3136-441E-A2F3-2BE57C8FE003}" srcOrd="4" destOrd="0" parTransId="{3B1A7EE3-2035-4E31-997B-3FB7256710E2}" sibTransId="{30EAD6B9-DD88-4304-AC34-38E42CCC9778}"/>
    <dgm:cxn modelId="{899DC891-32F3-4CAB-8E5D-FD21EBB8A5FE}" type="presOf" srcId="{22488225-3136-441E-A2F3-2BE57C8FE003}" destId="{69D27ADD-6941-48BC-8B64-8291833C90D3}" srcOrd="0" destOrd="0" presId="urn:microsoft.com/office/officeart/2018/2/layout/IconLabelList"/>
    <dgm:cxn modelId="{03E3859F-1D19-4186-BEBE-08E9462ED38F}" type="presOf" srcId="{201A29E3-87C8-4C96-9675-5791B009DA15}" destId="{79591B67-731B-40D1-BD3D-15E06FA5A202}" srcOrd="0" destOrd="0" presId="urn:microsoft.com/office/officeart/2018/2/layout/IconLabelList"/>
    <dgm:cxn modelId="{88B53BAE-C10E-4CFE-B234-CE5E0E67379D}" type="presOf" srcId="{390C87A0-8479-4543-B544-293D32E8565D}" destId="{4C62E39F-33D8-4164-9AEF-491B636108D7}" srcOrd="0" destOrd="0" presId="urn:microsoft.com/office/officeart/2018/2/layout/IconLabelList"/>
    <dgm:cxn modelId="{0324BACF-1EAE-4F19-83D7-08BE05C060ED}" srcId="{390C87A0-8479-4543-B544-293D32E8565D}" destId="{DFF65036-C4E3-4E1F-BEA8-CBE8256B59F1}" srcOrd="0" destOrd="0" parTransId="{B303CA24-C0D9-4F9E-9672-9F17E0BD3C58}" sibTransId="{FAD3DA3B-6623-4C0D-910F-97BFCEC78B9B}"/>
    <dgm:cxn modelId="{3BC1F9EA-1FA5-4F02-ACB4-69E7AD7E252D}" type="presOf" srcId="{26C32A27-4CA1-4A5C-801B-4AE7C85B7E64}" destId="{C4B2C14C-4EC9-4694-9FCE-5E4B5B0DFEF4}" srcOrd="0" destOrd="0" presId="urn:microsoft.com/office/officeart/2018/2/layout/IconLabelList"/>
    <dgm:cxn modelId="{CEC9CDEF-E3A7-4F8A-B5B3-B9657937B03F}" srcId="{390C87A0-8479-4543-B544-293D32E8565D}" destId="{033DCE02-BD2C-4F9D-874A-E62D29BFFEE4}" srcOrd="3" destOrd="0" parTransId="{15508779-D0F3-49B2-A302-06A3D531FE3D}" sibTransId="{F898BBDB-1CD0-4C15-9694-019120D3DF0F}"/>
    <dgm:cxn modelId="{4EDCDAFB-F4F8-4749-9132-D35FDC8DC8AE}" type="presOf" srcId="{DFF65036-C4E3-4E1F-BEA8-CBE8256B59F1}" destId="{A1E834C6-8578-42E2-BDB8-1A91EA02A511}" srcOrd="0" destOrd="0" presId="urn:microsoft.com/office/officeart/2018/2/layout/IconLabelList"/>
    <dgm:cxn modelId="{F89674FF-3330-4B3F-8A28-D9545DA9A3A5}" srcId="{390C87A0-8479-4543-B544-293D32E8565D}" destId="{26C32A27-4CA1-4A5C-801B-4AE7C85B7E64}" srcOrd="2" destOrd="0" parTransId="{B25535B2-89D0-4D19-9108-FEC901C8ED30}" sibTransId="{02EE33C1-409C-4CC7-8116-0338D5A378E1}"/>
    <dgm:cxn modelId="{283DF825-491B-4FEE-9EC5-392E2927AB0B}" type="presParOf" srcId="{4C62E39F-33D8-4164-9AEF-491B636108D7}" destId="{8C0EC9E9-A6B3-45F3-A8F7-55E5A8A2D1B0}" srcOrd="0" destOrd="0" presId="urn:microsoft.com/office/officeart/2018/2/layout/IconLabelList"/>
    <dgm:cxn modelId="{BB36F261-2FF7-45A8-8631-4456DDD264E7}" type="presParOf" srcId="{8C0EC9E9-A6B3-45F3-A8F7-55E5A8A2D1B0}" destId="{A6457183-235D-41BA-ADFE-B12A98582F8E}" srcOrd="0" destOrd="0" presId="urn:microsoft.com/office/officeart/2018/2/layout/IconLabelList"/>
    <dgm:cxn modelId="{96CB1638-0C1E-48BF-B535-7E64A3AD89CB}" type="presParOf" srcId="{8C0EC9E9-A6B3-45F3-A8F7-55E5A8A2D1B0}" destId="{5964F01A-EEBB-47D4-B3A4-4457629BC207}" srcOrd="1" destOrd="0" presId="urn:microsoft.com/office/officeart/2018/2/layout/IconLabelList"/>
    <dgm:cxn modelId="{62BDE29A-3449-40DB-9C0D-8A19EB04489C}" type="presParOf" srcId="{8C0EC9E9-A6B3-45F3-A8F7-55E5A8A2D1B0}" destId="{A1E834C6-8578-42E2-BDB8-1A91EA02A511}" srcOrd="2" destOrd="0" presId="urn:microsoft.com/office/officeart/2018/2/layout/IconLabelList"/>
    <dgm:cxn modelId="{F5DB3D2E-45DE-4A66-A8B7-7362253E46A9}" type="presParOf" srcId="{4C62E39F-33D8-4164-9AEF-491B636108D7}" destId="{84B489B6-9EE5-4F45-B8DA-71024781C629}" srcOrd="1" destOrd="0" presId="urn:microsoft.com/office/officeart/2018/2/layout/IconLabelList"/>
    <dgm:cxn modelId="{26997276-9A73-4CB4-A1D0-88A719F39498}" type="presParOf" srcId="{4C62E39F-33D8-4164-9AEF-491B636108D7}" destId="{9CBB3659-C637-4907-9FFF-5CD3F946BDA1}" srcOrd="2" destOrd="0" presId="urn:microsoft.com/office/officeart/2018/2/layout/IconLabelList"/>
    <dgm:cxn modelId="{1103D5EF-4FC0-49D5-A1A3-C77C94C220FE}" type="presParOf" srcId="{9CBB3659-C637-4907-9FFF-5CD3F946BDA1}" destId="{B720D881-D911-49CB-BF0A-0797A6686BFA}" srcOrd="0" destOrd="0" presId="urn:microsoft.com/office/officeart/2018/2/layout/IconLabelList"/>
    <dgm:cxn modelId="{51C7EE4B-A5A3-4E35-A89C-489631B06737}" type="presParOf" srcId="{9CBB3659-C637-4907-9FFF-5CD3F946BDA1}" destId="{7542A528-8146-4386-9C50-9C83173BAEBD}" srcOrd="1" destOrd="0" presId="urn:microsoft.com/office/officeart/2018/2/layout/IconLabelList"/>
    <dgm:cxn modelId="{894012F3-229C-4EE1-A005-8EB0B2737BF0}" type="presParOf" srcId="{9CBB3659-C637-4907-9FFF-5CD3F946BDA1}" destId="{79591B67-731B-40D1-BD3D-15E06FA5A202}" srcOrd="2" destOrd="0" presId="urn:microsoft.com/office/officeart/2018/2/layout/IconLabelList"/>
    <dgm:cxn modelId="{01A7C453-B633-49AB-9479-FD3DB2C6F2F7}" type="presParOf" srcId="{4C62E39F-33D8-4164-9AEF-491B636108D7}" destId="{D3E24CFE-0D71-45A6-A8F5-CE4D60DAC9E8}" srcOrd="3" destOrd="0" presId="urn:microsoft.com/office/officeart/2018/2/layout/IconLabelList"/>
    <dgm:cxn modelId="{71A04297-8869-42C3-875D-FF60F7716008}" type="presParOf" srcId="{4C62E39F-33D8-4164-9AEF-491B636108D7}" destId="{5B5FD9A6-A778-4AA4-91D9-762F82DA4A8C}" srcOrd="4" destOrd="0" presId="urn:microsoft.com/office/officeart/2018/2/layout/IconLabelList"/>
    <dgm:cxn modelId="{921A1E2C-8B91-4B83-852F-6C6CC1444463}" type="presParOf" srcId="{5B5FD9A6-A778-4AA4-91D9-762F82DA4A8C}" destId="{1ABDD906-441B-4C7F-BB22-728541B7F562}" srcOrd="0" destOrd="0" presId="urn:microsoft.com/office/officeart/2018/2/layout/IconLabelList"/>
    <dgm:cxn modelId="{741984E3-92E6-4614-B9B6-D43C696F93CB}" type="presParOf" srcId="{5B5FD9A6-A778-4AA4-91D9-762F82DA4A8C}" destId="{600B5986-893F-444E-B40A-1A427B16015E}" srcOrd="1" destOrd="0" presId="urn:microsoft.com/office/officeart/2018/2/layout/IconLabelList"/>
    <dgm:cxn modelId="{CE70716C-0750-4443-8262-AED8A1920ACB}" type="presParOf" srcId="{5B5FD9A6-A778-4AA4-91D9-762F82DA4A8C}" destId="{C4B2C14C-4EC9-4694-9FCE-5E4B5B0DFEF4}" srcOrd="2" destOrd="0" presId="urn:microsoft.com/office/officeart/2018/2/layout/IconLabelList"/>
    <dgm:cxn modelId="{630F58A7-8630-4296-89FA-408E66D1E2BD}" type="presParOf" srcId="{4C62E39F-33D8-4164-9AEF-491B636108D7}" destId="{093B9B39-BA6B-49D3-89D7-7865476B986B}" srcOrd="5" destOrd="0" presId="urn:microsoft.com/office/officeart/2018/2/layout/IconLabelList"/>
    <dgm:cxn modelId="{8FF534F8-D84F-480D-9673-4DC3B99CF426}" type="presParOf" srcId="{4C62E39F-33D8-4164-9AEF-491B636108D7}" destId="{FF7490AC-BCDF-449B-80E4-7A9C57C7EBF4}" srcOrd="6" destOrd="0" presId="urn:microsoft.com/office/officeart/2018/2/layout/IconLabelList"/>
    <dgm:cxn modelId="{6837EE5A-490C-45F4-B7DE-2E67EF9D05EA}" type="presParOf" srcId="{FF7490AC-BCDF-449B-80E4-7A9C57C7EBF4}" destId="{29C0CCF4-43C9-43B7-9616-39E172899E82}" srcOrd="0" destOrd="0" presId="urn:microsoft.com/office/officeart/2018/2/layout/IconLabelList"/>
    <dgm:cxn modelId="{6903C345-8F67-47BA-8929-E47FD7CD02DF}" type="presParOf" srcId="{FF7490AC-BCDF-449B-80E4-7A9C57C7EBF4}" destId="{2292D1CB-398E-4647-8076-C727DE3399F5}" srcOrd="1" destOrd="0" presId="urn:microsoft.com/office/officeart/2018/2/layout/IconLabelList"/>
    <dgm:cxn modelId="{33BBF668-D6C1-4CD4-9F09-AE2179A5C1DD}" type="presParOf" srcId="{FF7490AC-BCDF-449B-80E4-7A9C57C7EBF4}" destId="{7C2E3048-05A1-48FD-8A15-E2D666748052}" srcOrd="2" destOrd="0" presId="urn:microsoft.com/office/officeart/2018/2/layout/IconLabelList"/>
    <dgm:cxn modelId="{21FECC5C-6DBC-4719-A877-80408F71A57A}" type="presParOf" srcId="{4C62E39F-33D8-4164-9AEF-491B636108D7}" destId="{03CE1FC4-EEB4-4195-B7D3-369CA26A397A}" srcOrd="7" destOrd="0" presId="urn:microsoft.com/office/officeart/2018/2/layout/IconLabelList"/>
    <dgm:cxn modelId="{3CB54EB4-3BCA-4010-8739-893A76E56B97}" type="presParOf" srcId="{4C62E39F-33D8-4164-9AEF-491B636108D7}" destId="{2C63A6A8-6C3B-462C-803F-53622A91E0FA}" srcOrd="8" destOrd="0" presId="urn:microsoft.com/office/officeart/2018/2/layout/IconLabelList"/>
    <dgm:cxn modelId="{27C82E16-1BE7-4C39-A4A6-96CACAF8E689}" type="presParOf" srcId="{2C63A6A8-6C3B-462C-803F-53622A91E0FA}" destId="{BB176D38-95E3-463E-ADAA-0F82C1CBBEA9}" srcOrd="0" destOrd="0" presId="urn:microsoft.com/office/officeart/2018/2/layout/IconLabelList"/>
    <dgm:cxn modelId="{094F60F0-8C84-4CCD-A99C-BE65C81F8257}" type="presParOf" srcId="{2C63A6A8-6C3B-462C-803F-53622A91E0FA}" destId="{62B328FD-05CE-46C1-A4E6-ADD64EF282F3}" srcOrd="1" destOrd="0" presId="urn:microsoft.com/office/officeart/2018/2/layout/IconLabelList"/>
    <dgm:cxn modelId="{65D35B9A-CA9B-4245-B742-96504DADAE10}" type="presParOf" srcId="{2C63A6A8-6C3B-462C-803F-53622A91E0FA}" destId="{69D27ADD-6941-48BC-8B64-8291833C90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443FA9-6CAB-40DC-A5EA-3DD0BA12501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B5C17C-B0EA-4BF0-AD65-6E7B45AA6365}">
      <dgm:prSet/>
      <dgm:spPr/>
      <dgm:t>
        <a:bodyPr/>
        <a:lstStyle/>
        <a:p>
          <a:r>
            <a:rPr lang="en-US"/>
            <a:t>Isolating to single people</a:t>
          </a:r>
        </a:p>
      </dgm:t>
    </dgm:pt>
    <dgm:pt modelId="{1F00C5A8-3D7C-465D-AD38-4F14BC3EBC5E}" type="parTrans" cxnId="{7D376555-0D4F-4865-BB38-07983E494C31}">
      <dgm:prSet/>
      <dgm:spPr/>
      <dgm:t>
        <a:bodyPr/>
        <a:lstStyle/>
        <a:p>
          <a:endParaRPr lang="en-US"/>
        </a:p>
      </dgm:t>
    </dgm:pt>
    <dgm:pt modelId="{183BA1E8-1C54-4898-A4EB-4232D8CBCCAF}" type="sibTrans" cxnId="{7D376555-0D4F-4865-BB38-07983E494C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88E2E15-CCD5-4750-9CFE-ADEBD80578BD}">
      <dgm:prSet/>
      <dgm:spPr/>
      <dgm:t>
        <a:bodyPr/>
        <a:lstStyle/>
        <a:p>
          <a:r>
            <a:rPr lang="en-US"/>
            <a:t>Potential for a non vegan recipe to be accidentally added to a vegan cookbook (open source)</a:t>
          </a:r>
        </a:p>
      </dgm:t>
    </dgm:pt>
    <dgm:pt modelId="{00238EE4-B561-43F3-971E-E010EE622DA8}" type="parTrans" cxnId="{EEC34075-F007-4B61-A2AF-8E972995E2C1}">
      <dgm:prSet/>
      <dgm:spPr/>
      <dgm:t>
        <a:bodyPr/>
        <a:lstStyle/>
        <a:p>
          <a:endParaRPr lang="en-US"/>
        </a:p>
      </dgm:t>
    </dgm:pt>
    <dgm:pt modelId="{4838A9A3-9625-477B-B48F-C4A01BC3E0A5}" type="sibTrans" cxnId="{EEC34075-F007-4B61-A2AF-8E972995E2C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C46A52-A3F5-4A33-B0B3-4FC44727F7F5}">
      <dgm:prSet/>
      <dgm:spPr/>
      <dgm:t>
        <a:bodyPr/>
        <a:lstStyle/>
        <a:p>
          <a:r>
            <a:rPr lang="en-US"/>
            <a:t>At this stage of the build recipes don’t take into account the intricacies of cultural sensitivities or diets (kosher, halal, etc)</a:t>
          </a:r>
        </a:p>
      </dgm:t>
    </dgm:pt>
    <dgm:pt modelId="{2E0750F1-C3D4-4222-8AB5-B7D0C7DC42F2}" type="parTrans" cxnId="{79276E2D-46F4-44F3-9D29-C54378DBF4BE}">
      <dgm:prSet/>
      <dgm:spPr/>
      <dgm:t>
        <a:bodyPr/>
        <a:lstStyle/>
        <a:p>
          <a:endParaRPr lang="en-US"/>
        </a:p>
      </dgm:t>
    </dgm:pt>
    <dgm:pt modelId="{7EDD3A19-8A7F-4E62-BE89-95AF61610E74}" type="sibTrans" cxnId="{79276E2D-46F4-44F3-9D29-C54378DBF4B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2E10A7-7DA0-8D4B-AB72-95AA22E6BC24}" type="pres">
      <dgm:prSet presAssocID="{72443FA9-6CAB-40DC-A5EA-3DD0BA12501F}" presName="Name0" presStyleCnt="0">
        <dgm:presLayoutVars>
          <dgm:animLvl val="lvl"/>
          <dgm:resizeHandles val="exact"/>
        </dgm:presLayoutVars>
      </dgm:prSet>
      <dgm:spPr/>
    </dgm:pt>
    <dgm:pt modelId="{2F5444D9-19EE-1C44-B3DC-9579BE13CB1A}" type="pres">
      <dgm:prSet presAssocID="{D7B5C17C-B0EA-4BF0-AD65-6E7B45AA6365}" presName="compositeNode" presStyleCnt="0">
        <dgm:presLayoutVars>
          <dgm:bulletEnabled val="1"/>
        </dgm:presLayoutVars>
      </dgm:prSet>
      <dgm:spPr/>
    </dgm:pt>
    <dgm:pt modelId="{06FEF6C3-D551-234A-B6DF-50BAE174667B}" type="pres">
      <dgm:prSet presAssocID="{D7B5C17C-B0EA-4BF0-AD65-6E7B45AA6365}" presName="bgRect" presStyleLbl="bgAccFollowNode1" presStyleIdx="0" presStyleCnt="3"/>
      <dgm:spPr/>
    </dgm:pt>
    <dgm:pt modelId="{04AE5BBE-73B4-B542-9EF7-86B376889E6A}" type="pres">
      <dgm:prSet presAssocID="{183BA1E8-1C54-4898-A4EB-4232D8CBCCA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D512EB5-DB6B-A04B-8E31-1C5724DD5D28}" type="pres">
      <dgm:prSet presAssocID="{D7B5C17C-B0EA-4BF0-AD65-6E7B45AA6365}" presName="bottomLine" presStyleLbl="alignNode1" presStyleIdx="1" presStyleCnt="6">
        <dgm:presLayoutVars/>
      </dgm:prSet>
      <dgm:spPr/>
    </dgm:pt>
    <dgm:pt modelId="{84A63F3C-2627-9148-B27B-FC7121416799}" type="pres">
      <dgm:prSet presAssocID="{D7B5C17C-B0EA-4BF0-AD65-6E7B45AA6365}" presName="nodeText" presStyleLbl="bgAccFollowNode1" presStyleIdx="0" presStyleCnt="3">
        <dgm:presLayoutVars>
          <dgm:bulletEnabled val="1"/>
        </dgm:presLayoutVars>
      </dgm:prSet>
      <dgm:spPr/>
    </dgm:pt>
    <dgm:pt modelId="{F80E5D56-34A9-C448-BC57-93BCB796C5F5}" type="pres">
      <dgm:prSet presAssocID="{183BA1E8-1C54-4898-A4EB-4232D8CBCCAF}" presName="sibTrans" presStyleCnt="0"/>
      <dgm:spPr/>
    </dgm:pt>
    <dgm:pt modelId="{72175D8A-1BFA-1144-AC9B-E8149A0A998D}" type="pres">
      <dgm:prSet presAssocID="{F88E2E15-CCD5-4750-9CFE-ADEBD80578BD}" presName="compositeNode" presStyleCnt="0">
        <dgm:presLayoutVars>
          <dgm:bulletEnabled val="1"/>
        </dgm:presLayoutVars>
      </dgm:prSet>
      <dgm:spPr/>
    </dgm:pt>
    <dgm:pt modelId="{DE414E33-637C-C94F-9354-FA8DCC819739}" type="pres">
      <dgm:prSet presAssocID="{F88E2E15-CCD5-4750-9CFE-ADEBD80578BD}" presName="bgRect" presStyleLbl="bgAccFollowNode1" presStyleIdx="1" presStyleCnt="3"/>
      <dgm:spPr/>
    </dgm:pt>
    <dgm:pt modelId="{8E881C18-40EF-784D-81B3-B530576387D5}" type="pres">
      <dgm:prSet presAssocID="{4838A9A3-9625-477B-B48F-C4A01BC3E0A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FAC6CCA-54F9-9E45-ABA9-DA44077DF48E}" type="pres">
      <dgm:prSet presAssocID="{F88E2E15-CCD5-4750-9CFE-ADEBD80578BD}" presName="bottomLine" presStyleLbl="alignNode1" presStyleIdx="3" presStyleCnt="6">
        <dgm:presLayoutVars/>
      </dgm:prSet>
      <dgm:spPr/>
    </dgm:pt>
    <dgm:pt modelId="{68D4B775-C6F8-A64D-A7D2-BB43AABFA7D2}" type="pres">
      <dgm:prSet presAssocID="{F88E2E15-CCD5-4750-9CFE-ADEBD80578BD}" presName="nodeText" presStyleLbl="bgAccFollowNode1" presStyleIdx="1" presStyleCnt="3">
        <dgm:presLayoutVars>
          <dgm:bulletEnabled val="1"/>
        </dgm:presLayoutVars>
      </dgm:prSet>
      <dgm:spPr/>
    </dgm:pt>
    <dgm:pt modelId="{6ED72917-B6CB-BB48-817A-3B66F2047A2B}" type="pres">
      <dgm:prSet presAssocID="{4838A9A3-9625-477B-B48F-C4A01BC3E0A5}" presName="sibTrans" presStyleCnt="0"/>
      <dgm:spPr/>
    </dgm:pt>
    <dgm:pt modelId="{A4AAEB69-9A41-9C43-BF7C-E0D52F0D6C50}" type="pres">
      <dgm:prSet presAssocID="{15C46A52-A3F5-4A33-B0B3-4FC44727F7F5}" presName="compositeNode" presStyleCnt="0">
        <dgm:presLayoutVars>
          <dgm:bulletEnabled val="1"/>
        </dgm:presLayoutVars>
      </dgm:prSet>
      <dgm:spPr/>
    </dgm:pt>
    <dgm:pt modelId="{D8C03DAD-F407-7046-8A95-E4E17005169A}" type="pres">
      <dgm:prSet presAssocID="{15C46A52-A3F5-4A33-B0B3-4FC44727F7F5}" presName="bgRect" presStyleLbl="bgAccFollowNode1" presStyleIdx="2" presStyleCnt="3"/>
      <dgm:spPr/>
    </dgm:pt>
    <dgm:pt modelId="{A9A4CEDE-BA53-D248-9F57-E29C8ABAEB7C}" type="pres">
      <dgm:prSet presAssocID="{7EDD3A19-8A7F-4E62-BE89-95AF61610E7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EFA803A-6987-E64E-8785-B512F7128668}" type="pres">
      <dgm:prSet presAssocID="{15C46A52-A3F5-4A33-B0B3-4FC44727F7F5}" presName="bottomLine" presStyleLbl="alignNode1" presStyleIdx="5" presStyleCnt="6">
        <dgm:presLayoutVars/>
      </dgm:prSet>
      <dgm:spPr/>
    </dgm:pt>
    <dgm:pt modelId="{DECACE37-8230-2044-AA2B-D976A065F0D4}" type="pres">
      <dgm:prSet presAssocID="{15C46A52-A3F5-4A33-B0B3-4FC44727F7F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7F9A30A-A65B-934E-BE8D-9C733CEF053A}" type="presOf" srcId="{D7B5C17C-B0EA-4BF0-AD65-6E7B45AA6365}" destId="{06FEF6C3-D551-234A-B6DF-50BAE174667B}" srcOrd="0" destOrd="0" presId="urn:microsoft.com/office/officeart/2016/7/layout/BasicLinearProcessNumbered"/>
    <dgm:cxn modelId="{DB76E024-589D-3C4E-A1D9-EF15806AB939}" type="presOf" srcId="{15C46A52-A3F5-4A33-B0B3-4FC44727F7F5}" destId="{DECACE37-8230-2044-AA2B-D976A065F0D4}" srcOrd="1" destOrd="0" presId="urn:microsoft.com/office/officeart/2016/7/layout/BasicLinearProcessNumbered"/>
    <dgm:cxn modelId="{79276E2D-46F4-44F3-9D29-C54378DBF4BE}" srcId="{72443FA9-6CAB-40DC-A5EA-3DD0BA12501F}" destId="{15C46A52-A3F5-4A33-B0B3-4FC44727F7F5}" srcOrd="2" destOrd="0" parTransId="{2E0750F1-C3D4-4222-8AB5-B7D0C7DC42F2}" sibTransId="{7EDD3A19-8A7F-4E62-BE89-95AF61610E74}"/>
    <dgm:cxn modelId="{9D69AB3E-4BEB-BB44-BFC8-DEFABA41B21B}" type="presOf" srcId="{7EDD3A19-8A7F-4E62-BE89-95AF61610E74}" destId="{A9A4CEDE-BA53-D248-9F57-E29C8ABAEB7C}" srcOrd="0" destOrd="0" presId="urn:microsoft.com/office/officeart/2016/7/layout/BasicLinearProcessNumbered"/>
    <dgm:cxn modelId="{7D376555-0D4F-4865-BB38-07983E494C31}" srcId="{72443FA9-6CAB-40DC-A5EA-3DD0BA12501F}" destId="{D7B5C17C-B0EA-4BF0-AD65-6E7B45AA6365}" srcOrd="0" destOrd="0" parTransId="{1F00C5A8-3D7C-465D-AD38-4F14BC3EBC5E}" sibTransId="{183BA1E8-1C54-4898-A4EB-4232D8CBCCAF}"/>
    <dgm:cxn modelId="{469D5665-8197-0B4D-A7D0-F2049C0F8648}" type="presOf" srcId="{4838A9A3-9625-477B-B48F-C4A01BC3E0A5}" destId="{8E881C18-40EF-784D-81B3-B530576387D5}" srcOrd="0" destOrd="0" presId="urn:microsoft.com/office/officeart/2016/7/layout/BasicLinearProcessNumbered"/>
    <dgm:cxn modelId="{C7170B6F-F516-B54B-8AF0-9802CAEC9C81}" type="presOf" srcId="{183BA1E8-1C54-4898-A4EB-4232D8CBCCAF}" destId="{04AE5BBE-73B4-B542-9EF7-86B376889E6A}" srcOrd="0" destOrd="0" presId="urn:microsoft.com/office/officeart/2016/7/layout/BasicLinearProcessNumbered"/>
    <dgm:cxn modelId="{EEC34075-F007-4B61-A2AF-8E972995E2C1}" srcId="{72443FA9-6CAB-40DC-A5EA-3DD0BA12501F}" destId="{F88E2E15-CCD5-4750-9CFE-ADEBD80578BD}" srcOrd="1" destOrd="0" parTransId="{00238EE4-B561-43F3-971E-E010EE622DA8}" sibTransId="{4838A9A3-9625-477B-B48F-C4A01BC3E0A5}"/>
    <dgm:cxn modelId="{31C04B92-3202-D840-B7C0-73FC3A354713}" type="presOf" srcId="{15C46A52-A3F5-4A33-B0B3-4FC44727F7F5}" destId="{D8C03DAD-F407-7046-8A95-E4E17005169A}" srcOrd="0" destOrd="0" presId="urn:microsoft.com/office/officeart/2016/7/layout/BasicLinearProcessNumbered"/>
    <dgm:cxn modelId="{CAE5A495-75E6-3C40-B8C2-0CD390782344}" type="presOf" srcId="{72443FA9-6CAB-40DC-A5EA-3DD0BA12501F}" destId="{4D2E10A7-7DA0-8D4B-AB72-95AA22E6BC24}" srcOrd="0" destOrd="0" presId="urn:microsoft.com/office/officeart/2016/7/layout/BasicLinearProcessNumbered"/>
    <dgm:cxn modelId="{1200A3A6-B405-C445-9790-62F4743F9C58}" type="presOf" srcId="{D7B5C17C-B0EA-4BF0-AD65-6E7B45AA6365}" destId="{84A63F3C-2627-9148-B27B-FC7121416799}" srcOrd="1" destOrd="0" presId="urn:microsoft.com/office/officeart/2016/7/layout/BasicLinearProcessNumbered"/>
    <dgm:cxn modelId="{49BC29DB-8606-674F-A435-7FD2FE2E31DB}" type="presOf" srcId="{F88E2E15-CCD5-4750-9CFE-ADEBD80578BD}" destId="{DE414E33-637C-C94F-9354-FA8DCC819739}" srcOrd="0" destOrd="0" presId="urn:microsoft.com/office/officeart/2016/7/layout/BasicLinearProcessNumbered"/>
    <dgm:cxn modelId="{B1635FE9-B0F7-554C-8E28-83932C906A48}" type="presOf" srcId="{F88E2E15-CCD5-4750-9CFE-ADEBD80578BD}" destId="{68D4B775-C6F8-A64D-A7D2-BB43AABFA7D2}" srcOrd="1" destOrd="0" presId="urn:microsoft.com/office/officeart/2016/7/layout/BasicLinearProcessNumbered"/>
    <dgm:cxn modelId="{3EB7F3C0-69FF-EB45-8072-C728E0C6BA35}" type="presParOf" srcId="{4D2E10A7-7DA0-8D4B-AB72-95AA22E6BC24}" destId="{2F5444D9-19EE-1C44-B3DC-9579BE13CB1A}" srcOrd="0" destOrd="0" presId="urn:microsoft.com/office/officeart/2016/7/layout/BasicLinearProcessNumbered"/>
    <dgm:cxn modelId="{E71BBB85-710A-0146-A677-DB5080FE3214}" type="presParOf" srcId="{2F5444D9-19EE-1C44-B3DC-9579BE13CB1A}" destId="{06FEF6C3-D551-234A-B6DF-50BAE174667B}" srcOrd="0" destOrd="0" presId="urn:microsoft.com/office/officeart/2016/7/layout/BasicLinearProcessNumbered"/>
    <dgm:cxn modelId="{881D97BB-8913-E740-9DB4-593A357F9C7A}" type="presParOf" srcId="{2F5444D9-19EE-1C44-B3DC-9579BE13CB1A}" destId="{04AE5BBE-73B4-B542-9EF7-86B376889E6A}" srcOrd="1" destOrd="0" presId="urn:microsoft.com/office/officeart/2016/7/layout/BasicLinearProcessNumbered"/>
    <dgm:cxn modelId="{D7011326-D803-AA4D-B3BE-A08910ED4F52}" type="presParOf" srcId="{2F5444D9-19EE-1C44-B3DC-9579BE13CB1A}" destId="{6D512EB5-DB6B-A04B-8E31-1C5724DD5D28}" srcOrd="2" destOrd="0" presId="urn:microsoft.com/office/officeart/2016/7/layout/BasicLinearProcessNumbered"/>
    <dgm:cxn modelId="{392FA306-9A42-4442-B3E7-79D0FB5E92A1}" type="presParOf" srcId="{2F5444D9-19EE-1C44-B3DC-9579BE13CB1A}" destId="{84A63F3C-2627-9148-B27B-FC7121416799}" srcOrd="3" destOrd="0" presId="urn:microsoft.com/office/officeart/2016/7/layout/BasicLinearProcessNumbered"/>
    <dgm:cxn modelId="{2253814E-EB30-DD47-AE5F-71C3DE081656}" type="presParOf" srcId="{4D2E10A7-7DA0-8D4B-AB72-95AA22E6BC24}" destId="{F80E5D56-34A9-C448-BC57-93BCB796C5F5}" srcOrd="1" destOrd="0" presId="urn:microsoft.com/office/officeart/2016/7/layout/BasicLinearProcessNumbered"/>
    <dgm:cxn modelId="{F8119AB3-B5EC-8346-8171-FEABA365C62F}" type="presParOf" srcId="{4D2E10A7-7DA0-8D4B-AB72-95AA22E6BC24}" destId="{72175D8A-1BFA-1144-AC9B-E8149A0A998D}" srcOrd="2" destOrd="0" presId="urn:microsoft.com/office/officeart/2016/7/layout/BasicLinearProcessNumbered"/>
    <dgm:cxn modelId="{79B3A17C-E5BC-5648-9E8F-A301267621FC}" type="presParOf" srcId="{72175D8A-1BFA-1144-AC9B-E8149A0A998D}" destId="{DE414E33-637C-C94F-9354-FA8DCC819739}" srcOrd="0" destOrd="0" presId="urn:microsoft.com/office/officeart/2016/7/layout/BasicLinearProcessNumbered"/>
    <dgm:cxn modelId="{53EFEC57-45F8-3242-B0EC-4365EEA08354}" type="presParOf" srcId="{72175D8A-1BFA-1144-AC9B-E8149A0A998D}" destId="{8E881C18-40EF-784D-81B3-B530576387D5}" srcOrd="1" destOrd="0" presId="urn:microsoft.com/office/officeart/2016/7/layout/BasicLinearProcessNumbered"/>
    <dgm:cxn modelId="{2D848E0A-EC11-1A4D-B5B6-235D705D08AB}" type="presParOf" srcId="{72175D8A-1BFA-1144-AC9B-E8149A0A998D}" destId="{5FAC6CCA-54F9-9E45-ABA9-DA44077DF48E}" srcOrd="2" destOrd="0" presId="urn:microsoft.com/office/officeart/2016/7/layout/BasicLinearProcessNumbered"/>
    <dgm:cxn modelId="{1D74DED1-DFD1-C142-8516-8B2045CC9E2C}" type="presParOf" srcId="{72175D8A-1BFA-1144-AC9B-E8149A0A998D}" destId="{68D4B775-C6F8-A64D-A7D2-BB43AABFA7D2}" srcOrd="3" destOrd="0" presId="urn:microsoft.com/office/officeart/2016/7/layout/BasicLinearProcessNumbered"/>
    <dgm:cxn modelId="{69940152-37BC-FF48-9B85-FBD4A21CCF1C}" type="presParOf" srcId="{4D2E10A7-7DA0-8D4B-AB72-95AA22E6BC24}" destId="{6ED72917-B6CB-BB48-817A-3B66F2047A2B}" srcOrd="3" destOrd="0" presId="urn:microsoft.com/office/officeart/2016/7/layout/BasicLinearProcessNumbered"/>
    <dgm:cxn modelId="{DF598F85-6DEB-A245-9C47-C86E4819AB5A}" type="presParOf" srcId="{4D2E10A7-7DA0-8D4B-AB72-95AA22E6BC24}" destId="{A4AAEB69-9A41-9C43-BF7C-E0D52F0D6C50}" srcOrd="4" destOrd="0" presId="urn:microsoft.com/office/officeart/2016/7/layout/BasicLinearProcessNumbered"/>
    <dgm:cxn modelId="{2C4192A2-1D63-8D47-9BCA-620FFCA42212}" type="presParOf" srcId="{A4AAEB69-9A41-9C43-BF7C-E0D52F0D6C50}" destId="{D8C03DAD-F407-7046-8A95-E4E17005169A}" srcOrd="0" destOrd="0" presId="urn:microsoft.com/office/officeart/2016/7/layout/BasicLinearProcessNumbered"/>
    <dgm:cxn modelId="{4540C6E0-5119-BA46-8385-BEE4765A795E}" type="presParOf" srcId="{A4AAEB69-9A41-9C43-BF7C-E0D52F0D6C50}" destId="{A9A4CEDE-BA53-D248-9F57-E29C8ABAEB7C}" srcOrd="1" destOrd="0" presId="urn:microsoft.com/office/officeart/2016/7/layout/BasicLinearProcessNumbered"/>
    <dgm:cxn modelId="{03381FC9-0AEC-A141-8FA6-B6204403E286}" type="presParOf" srcId="{A4AAEB69-9A41-9C43-BF7C-E0D52F0D6C50}" destId="{CEFA803A-6987-E64E-8785-B512F7128668}" srcOrd="2" destOrd="0" presId="urn:microsoft.com/office/officeart/2016/7/layout/BasicLinearProcessNumbered"/>
    <dgm:cxn modelId="{1B6BA46C-184D-1D45-8B27-EBF451EDDC49}" type="presParOf" srcId="{A4AAEB69-9A41-9C43-BF7C-E0D52F0D6C50}" destId="{DECACE37-8230-2044-AA2B-D976A065F0D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0D2C08-4BBD-4F16-BCB5-69301B9038AF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C157C2-7704-42E9-99AF-D78F731AA0CD}">
      <dgm:prSet/>
      <dgm:spPr/>
      <dgm:t>
        <a:bodyPr/>
        <a:lstStyle/>
        <a:p>
          <a:r>
            <a:rPr lang="en-US" dirty="0"/>
            <a:t>This is the part where you ask us questions</a:t>
          </a:r>
        </a:p>
      </dgm:t>
    </dgm:pt>
    <dgm:pt modelId="{FA457BD8-DDF3-4D6F-A933-6B31CA8C0A05}" type="parTrans" cxnId="{EDAB95EF-23D3-4D09-88A8-2615FB117F4B}">
      <dgm:prSet/>
      <dgm:spPr/>
      <dgm:t>
        <a:bodyPr/>
        <a:lstStyle/>
        <a:p>
          <a:endParaRPr lang="en-US"/>
        </a:p>
      </dgm:t>
    </dgm:pt>
    <dgm:pt modelId="{F87B4F38-11CA-4B95-8ADC-5C54C6EE1327}" type="sibTrans" cxnId="{EDAB95EF-23D3-4D09-88A8-2615FB117F4B}">
      <dgm:prSet/>
      <dgm:spPr/>
      <dgm:t>
        <a:bodyPr/>
        <a:lstStyle/>
        <a:p>
          <a:endParaRPr lang="en-US"/>
        </a:p>
      </dgm:t>
    </dgm:pt>
    <dgm:pt modelId="{0C849C44-3DA6-034C-AB6A-3C200CC026A2}" type="pres">
      <dgm:prSet presAssocID="{260D2C08-4BBD-4F16-BCB5-69301B9038AF}" presName="diagram" presStyleCnt="0">
        <dgm:presLayoutVars>
          <dgm:dir/>
          <dgm:resizeHandles/>
        </dgm:presLayoutVars>
      </dgm:prSet>
      <dgm:spPr/>
    </dgm:pt>
    <dgm:pt modelId="{AF8B932E-0E3E-8D4A-9D56-1F370D52836C}" type="pres">
      <dgm:prSet presAssocID="{91C157C2-7704-42E9-99AF-D78F731AA0CD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2760671F-17E2-534A-86E1-D52ECDADC2C2}" type="presOf" srcId="{91C157C2-7704-42E9-99AF-D78F731AA0CD}" destId="{AF8B932E-0E3E-8D4A-9D56-1F370D52836C}" srcOrd="0" destOrd="0" presId="urn:microsoft.com/office/officeart/2005/8/layout/bProcess2"/>
    <dgm:cxn modelId="{EDAB95EF-23D3-4D09-88A8-2615FB117F4B}" srcId="{260D2C08-4BBD-4F16-BCB5-69301B9038AF}" destId="{91C157C2-7704-42E9-99AF-D78F731AA0CD}" srcOrd="0" destOrd="0" parTransId="{FA457BD8-DDF3-4D6F-A933-6B31CA8C0A05}" sibTransId="{F87B4F38-11CA-4B95-8ADC-5C54C6EE1327}"/>
    <dgm:cxn modelId="{85077CFD-9696-D54E-AABD-6684981CEA57}" type="presOf" srcId="{260D2C08-4BBD-4F16-BCB5-69301B9038AF}" destId="{0C849C44-3DA6-034C-AB6A-3C200CC026A2}" srcOrd="0" destOrd="0" presId="urn:microsoft.com/office/officeart/2005/8/layout/bProcess2"/>
    <dgm:cxn modelId="{88EBA866-F37F-E14D-B8F0-A5C204E976F4}" type="presParOf" srcId="{0C849C44-3DA6-034C-AB6A-3C200CC026A2}" destId="{AF8B932E-0E3E-8D4A-9D56-1F370D52836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ED443-C40E-4FF3-88D9-1B8D734910CE}">
      <dsp:nvSpPr>
        <dsp:cNvPr id="0" name=""/>
        <dsp:cNvSpPr/>
      </dsp:nvSpPr>
      <dsp:spPr>
        <a:xfrm>
          <a:off x="419106" y="146238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A770FD-6408-4493-9DFB-A3EE4EFB1F7D}">
      <dsp:nvSpPr>
        <dsp:cNvPr id="0" name=""/>
        <dsp:cNvSpPr/>
      </dsp:nvSpPr>
      <dsp:spPr>
        <a:xfrm>
          <a:off x="682356" y="1725639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A70C11-391D-42AB-A799-F114C06A8418}">
      <dsp:nvSpPr>
        <dsp:cNvPr id="0" name=""/>
        <dsp:cNvSpPr/>
      </dsp:nvSpPr>
      <dsp:spPr>
        <a:xfrm>
          <a:off x="24231" y="308238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app to help you choose the perfect meal</a:t>
          </a:r>
        </a:p>
      </dsp:txBody>
      <dsp:txXfrm>
        <a:off x="24231" y="3082389"/>
        <a:ext cx="2025000" cy="720000"/>
      </dsp:txXfrm>
    </dsp:sp>
    <dsp:sp modelId="{2C224E88-7465-4275-A1D3-C80A1B6C3595}">
      <dsp:nvSpPr>
        <dsp:cNvPr id="0" name=""/>
        <dsp:cNvSpPr/>
      </dsp:nvSpPr>
      <dsp:spPr>
        <a:xfrm>
          <a:off x="2798481" y="146238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CA6800-DB4B-40A1-9138-E19B16DE479E}">
      <dsp:nvSpPr>
        <dsp:cNvPr id="0" name=""/>
        <dsp:cNvSpPr/>
      </dsp:nvSpPr>
      <dsp:spPr>
        <a:xfrm>
          <a:off x="3061731" y="1725639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82E0B-13D9-496C-B99D-2FDDDFD0294A}">
      <dsp:nvSpPr>
        <dsp:cNvPr id="0" name=""/>
        <dsp:cNvSpPr/>
      </dsp:nvSpPr>
      <dsp:spPr>
        <a:xfrm>
          <a:off x="2403606" y="308238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Inclusive of dietary choices or restrictions </a:t>
          </a:r>
        </a:p>
      </dsp:txBody>
      <dsp:txXfrm>
        <a:off x="2403606" y="3082389"/>
        <a:ext cx="2025000" cy="720000"/>
      </dsp:txXfrm>
    </dsp:sp>
    <dsp:sp modelId="{6B3AD4DE-6F25-4032-A96C-FA1D52768E4E}">
      <dsp:nvSpPr>
        <dsp:cNvPr id="0" name=""/>
        <dsp:cNvSpPr/>
      </dsp:nvSpPr>
      <dsp:spPr>
        <a:xfrm>
          <a:off x="5177856" y="146238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BBC29D-DD48-439D-966C-9BE78C1B430C}">
      <dsp:nvSpPr>
        <dsp:cNvPr id="0" name=""/>
        <dsp:cNvSpPr/>
      </dsp:nvSpPr>
      <dsp:spPr>
        <a:xfrm>
          <a:off x="5441106" y="1725639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E3949-0511-4128-A824-9A2FBB71518F}">
      <dsp:nvSpPr>
        <dsp:cNvPr id="0" name=""/>
        <dsp:cNvSpPr/>
      </dsp:nvSpPr>
      <dsp:spPr>
        <a:xfrm>
          <a:off x="4782981" y="308238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Expandable for different meal types, diets, time restrictions etc</a:t>
          </a:r>
        </a:p>
      </dsp:txBody>
      <dsp:txXfrm>
        <a:off x="4782981" y="3082389"/>
        <a:ext cx="20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1853E-EC10-489B-9E4F-EA0EF62BF4FE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5C9646-C2EF-4855-BF8B-BE9661F5F497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ABB705-9E68-475F-A8CE-D17E245C071D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Cooking for two is a simple ruby app that runs in the terminal</a:t>
          </a:r>
        </a:p>
      </dsp:txBody>
      <dsp:txXfrm>
        <a:off x="1736952" y="642"/>
        <a:ext cx="5095259" cy="1503855"/>
      </dsp:txXfrm>
    </dsp:sp>
    <dsp:sp modelId="{455EC88B-75A0-48A8-AEDB-5E9586388E12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DA39E6-80C7-4EA6-BB76-9F5B36E6B3A1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FEF6DF-0BE1-4304-89E1-38FF99CF9DB3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selects a meal type and is prompted about various dietary restrictions </a:t>
          </a:r>
        </a:p>
      </dsp:txBody>
      <dsp:txXfrm>
        <a:off x="1736952" y="1880461"/>
        <a:ext cx="5095259" cy="1503855"/>
      </dsp:txXfrm>
    </dsp:sp>
    <dsp:sp modelId="{AC4340DC-2DA8-4C37-B587-D68172BE2AF6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F7D7BA-4AC8-4BF9-8824-EFBB5E84A45F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233386-AD6B-4F27-A4E1-8D27515FA4BC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Currently veganism and gluten free, but as the app uses a custom Cookbook class it’s easily expandable </a:t>
          </a:r>
        </a:p>
      </dsp:txBody>
      <dsp:txXfrm>
        <a:off x="1736952" y="3760280"/>
        <a:ext cx="5095259" cy="1503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57183-235D-41BA-ADFE-B12A98582F8E}">
      <dsp:nvSpPr>
        <dsp:cNvPr id="0" name=""/>
        <dsp:cNvSpPr/>
      </dsp:nvSpPr>
      <dsp:spPr>
        <a:xfrm>
          <a:off x="675946" y="471080"/>
          <a:ext cx="880765" cy="88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E834C6-8578-42E2-BDB8-1A91EA02A511}">
      <dsp:nvSpPr>
        <dsp:cNvPr id="0" name=""/>
        <dsp:cNvSpPr/>
      </dsp:nvSpPr>
      <dsp:spPr>
        <a:xfrm>
          <a:off x="137701" y="1667732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probably didn’t spend enough time planning</a:t>
          </a:r>
        </a:p>
      </dsp:txBody>
      <dsp:txXfrm>
        <a:off x="137701" y="1667732"/>
        <a:ext cx="1957256" cy="720000"/>
      </dsp:txXfrm>
    </dsp:sp>
    <dsp:sp modelId="{B720D881-D911-49CB-BF0A-0797A6686BFA}">
      <dsp:nvSpPr>
        <dsp:cNvPr id="0" name=""/>
        <dsp:cNvSpPr/>
      </dsp:nvSpPr>
      <dsp:spPr>
        <a:xfrm>
          <a:off x="2975723" y="471080"/>
          <a:ext cx="880765" cy="88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591B67-731B-40D1-BD3D-15E06FA5A202}">
      <dsp:nvSpPr>
        <dsp:cNvPr id="0" name=""/>
        <dsp:cNvSpPr/>
      </dsp:nvSpPr>
      <dsp:spPr>
        <a:xfrm>
          <a:off x="2437477" y="1667732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Different coding styles, different ways of approaching problems </a:t>
          </a:r>
        </a:p>
      </dsp:txBody>
      <dsp:txXfrm>
        <a:off x="2437477" y="1667732"/>
        <a:ext cx="1957256" cy="720000"/>
      </dsp:txXfrm>
    </dsp:sp>
    <dsp:sp modelId="{1ABDD906-441B-4C7F-BB22-728541B7F562}">
      <dsp:nvSpPr>
        <dsp:cNvPr id="0" name=""/>
        <dsp:cNvSpPr/>
      </dsp:nvSpPr>
      <dsp:spPr>
        <a:xfrm>
          <a:off x="5275499" y="471080"/>
          <a:ext cx="880765" cy="88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2C14C-4EC9-4694-9FCE-5E4B5B0DFEF4}">
      <dsp:nvSpPr>
        <dsp:cNvPr id="0" name=""/>
        <dsp:cNvSpPr/>
      </dsp:nvSpPr>
      <dsp:spPr>
        <a:xfrm>
          <a:off x="4737254" y="1667732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Github is a new platform that neither of us were well versed in</a:t>
          </a:r>
        </a:p>
      </dsp:txBody>
      <dsp:txXfrm>
        <a:off x="4737254" y="1667732"/>
        <a:ext cx="1957256" cy="720000"/>
      </dsp:txXfrm>
    </dsp:sp>
    <dsp:sp modelId="{29C0CCF4-43C9-43B7-9616-39E172899E82}">
      <dsp:nvSpPr>
        <dsp:cNvPr id="0" name=""/>
        <dsp:cNvSpPr/>
      </dsp:nvSpPr>
      <dsp:spPr>
        <a:xfrm>
          <a:off x="1825834" y="2877046"/>
          <a:ext cx="880765" cy="8807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E3048-05A1-48FD-8A15-E2D666748052}">
      <dsp:nvSpPr>
        <dsp:cNvPr id="0" name=""/>
        <dsp:cNvSpPr/>
      </dsp:nvSpPr>
      <dsp:spPr>
        <a:xfrm>
          <a:off x="1287589" y="4073698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Formatting of the recipes </a:t>
          </a:r>
        </a:p>
      </dsp:txBody>
      <dsp:txXfrm>
        <a:off x="1287589" y="4073698"/>
        <a:ext cx="1957256" cy="720000"/>
      </dsp:txXfrm>
    </dsp:sp>
    <dsp:sp modelId="{BB176D38-95E3-463E-ADAA-0F82C1CBBEA9}">
      <dsp:nvSpPr>
        <dsp:cNvPr id="0" name=""/>
        <dsp:cNvSpPr/>
      </dsp:nvSpPr>
      <dsp:spPr>
        <a:xfrm>
          <a:off x="4125611" y="2877046"/>
          <a:ext cx="880765" cy="8807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7ADD-6941-48BC-8B64-8291833C90D3}">
      <dsp:nvSpPr>
        <dsp:cNvPr id="0" name=""/>
        <dsp:cNvSpPr/>
      </dsp:nvSpPr>
      <dsp:spPr>
        <a:xfrm>
          <a:off x="3587365" y="4073698"/>
          <a:ext cx="1957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Objects can’t easily be referenced from another file </a:t>
          </a:r>
        </a:p>
      </dsp:txBody>
      <dsp:txXfrm>
        <a:off x="3587365" y="4073698"/>
        <a:ext cx="195725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F6C3-D551-234A-B6DF-50BAE174667B}">
      <dsp:nvSpPr>
        <dsp:cNvPr id="0" name=""/>
        <dsp:cNvSpPr/>
      </dsp:nvSpPr>
      <dsp:spPr>
        <a:xfrm>
          <a:off x="0" y="0"/>
          <a:ext cx="3208058" cy="29619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13" tIns="330200" rIns="2501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Isolating to single people</a:t>
          </a:r>
        </a:p>
      </dsp:txBody>
      <dsp:txXfrm>
        <a:off x="0" y="1125558"/>
        <a:ext cx="3208058" cy="1777197"/>
      </dsp:txXfrm>
    </dsp:sp>
    <dsp:sp modelId="{04AE5BBE-73B4-B542-9EF7-86B376889E6A}">
      <dsp:nvSpPr>
        <dsp:cNvPr id="0" name=""/>
        <dsp:cNvSpPr/>
      </dsp:nvSpPr>
      <dsp:spPr>
        <a:xfrm>
          <a:off x="1159729" y="296199"/>
          <a:ext cx="888598" cy="8885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1289861" y="426331"/>
        <a:ext cx="628334" cy="628334"/>
      </dsp:txXfrm>
    </dsp:sp>
    <dsp:sp modelId="{6D512EB5-DB6B-A04B-8E31-1C5724DD5D28}">
      <dsp:nvSpPr>
        <dsp:cNvPr id="0" name=""/>
        <dsp:cNvSpPr/>
      </dsp:nvSpPr>
      <dsp:spPr>
        <a:xfrm>
          <a:off x="0" y="2961924"/>
          <a:ext cx="3208058" cy="72"/>
        </a:xfrm>
        <a:prstGeom prst="rect">
          <a:avLst/>
        </a:prstGeom>
        <a:solidFill>
          <a:schemeClr val="accent2">
            <a:hueOff val="90633"/>
            <a:satOff val="-9599"/>
            <a:lumOff val="-235"/>
            <a:alphaOff val="0"/>
          </a:schemeClr>
        </a:solidFill>
        <a:ln w="15875" cap="rnd" cmpd="sng" algn="ctr">
          <a:solidFill>
            <a:schemeClr val="accent2">
              <a:hueOff val="90633"/>
              <a:satOff val="-9599"/>
              <a:lumOff val="-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14E33-637C-C94F-9354-FA8DCC819739}">
      <dsp:nvSpPr>
        <dsp:cNvPr id="0" name=""/>
        <dsp:cNvSpPr/>
      </dsp:nvSpPr>
      <dsp:spPr>
        <a:xfrm>
          <a:off x="3528863" y="0"/>
          <a:ext cx="3208058" cy="2961995"/>
        </a:xfrm>
        <a:prstGeom prst="rect">
          <a:avLst/>
        </a:prstGeom>
        <a:solidFill>
          <a:schemeClr val="accent2">
            <a:tint val="40000"/>
            <a:alpha val="90000"/>
            <a:hueOff val="464328"/>
            <a:satOff val="-20928"/>
            <a:lumOff val="-147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64328"/>
              <a:satOff val="-20928"/>
              <a:lumOff val="-1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13" tIns="330200" rIns="2501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Potential for a non vegan recipe to be accidentally added to a vegan cookbook (open source)</a:t>
          </a:r>
        </a:p>
      </dsp:txBody>
      <dsp:txXfrm>
        <a:off x="3528863" y="1125558"/>
        <a:ext cx="3208058" cy="1777197"/>
      </dsp:txXfrm>
    </dsp:sp>
    <dsp:sp modelId="{8E881C18-40EF-784D-81B3-B530576387D5}">
      <dsp:nvSpPr>
        <dsp:cNvPr id="0" name=""/>
        <dsp:cNvSpPr/>
      </dsp:nvSpPr>
      <dsp:spPr>
        <a:xfrm>
          <a:off x="4688593" y="296199"/>
          <a:ext cx="888598" cy="888598"/>
        </a:xfrm>
        <a:prstGeom prst="ellipse">
          <a:avLst/>
        </a:prstGeom>
        <a:solidFill>
          <a:schemeClr val="accent2">
            <a:hueOff val="181266"/>
            <a:satOff val="-19197"/>
            <a:lumOff val="-470"/>
            <a:alphaOff val="0"/>
          </a:schemeClr>
        </a:solidFill>
        <a:ln w="15875" cap="rnd" cmpd="sng" algn="ctr">
          <a:solidFill>
            <a:schemeClr val="accent2">
              <a:hueOff val="181266"/>
              <a:satOff val="-19197"/>
              <a:lumOff val="-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4818725" y="426331"/>
        <a:ext cx="628334" cy="628334"/>
      </dsp:txXfrm>
    </dsp:sp>
    <dsp:sp modelId="{5FAC6CCA-54F9-9E45-ABA9-DA44077DF48E}">
      <dsp:nvSpPr>
        <dsp:cNvPr id="0" name=""/>
        <dsp:cNvSpPr/>
      </dsp:nvSpPr>
      <dsp:spPr>
        <a:xfrm>
          <a:off x="3528863" y="2961924"/>
          <a:ext cx="3208058" cy="72"/>
        </a:xfrm>
        <a:prstGeom prst="rect">
          <a:avLst/>
        </a:prstGeom>
        <a:solidFill>
          <a:schemeClr val="accent2">
            <a:hueOff val="271899"/>
            <a:satOff val="-28796"/>
            <a:lumOff val="-706"/>
            <a:alphaOff val="0"/>
          </a:schemeClr>
        </a:solidFill>
        <a:ln w="15875" cap="rnd" cmpd="sng" algn="ctr">
          <a:solidFill>
            <a:schemeClr val="accent2">
              <a:hueOff val="271899"/>
              <a:satOff val="-28796"/>
              <a:lumOff val="-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03DAD-F407-7046-8A95-E4E17005169A}">
      <dsp:nvSpPr>
        <dsp:cNvPr id="0" name=""/>
        <dsp:cNvSpPr/>
      </dsp:nvSpPr>
      <dsp:spPr>
        <a:xfrm>
          <a:off x="7057727" y="0"/>
          <a:ext cx="3208058" cy="2961995"/>
        </a:xfrm>
        <a:prstGeom prst="rect">
          <a:avLst/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13" tIns="330200" rIns="2501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At this stage of the build recipes don’t take into account the intricacies of cultural sensitivities or diets (kosher, halal, etc)</a:t>
          </a:r>
        </a:p>
      </dsp:txBody>
      <dsp:txXfrm>
        <a:off x="7057727" y="1125558"/>
        <a:ext cx="3208058" cy="1777197"/>
      </dsp:txXfrm>
    </dsp:sp>
    <dsp:sp modelId="{A9A4CEDE-BA53-D248-9F57-E29C8ABAEB7C}">
      <dsp:nvSpPr>
        <dsp:cNvPr id="0" name=""/>
        <dsp:cNvSpPr/>
      </dsp:nvSpPr>
      <dsp:spPr>
        <a:xfrm>
          <a:off x="8217457" y="296199"/>
          <a:ext cx="888598" cy="888598"/>
        </a:xfrm>
        <a:prstGeom prst="ellipse">
          <a:avLst/>
        </a:prstGeom>
        <a:solidFill>
          <a:schemeClr val="accent2">
            <a:hueOff val="362532"/>
            <a:satOff val="-38394"/>
            <a:lumOff val="-941"/>
            <a:alphaOff val="0"/>
          </a:schemeClr>
        </a:solidFill>
        <a:ln w="15875" cap="rnd" cmpd="sng" algn="ctr">
          <a:solidFill>
            <a:schemeClr val="accent2">
              <a:hueOff val="362532"/>
              <a:satOff val="-38394"/>
              <a:lumOff val="-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8347589" y="426331"/>
        <a:ext cx="628334" cy="628334"/>
      </dsp:txXfrm>
    </dsp:sp>
    <dsp:sp modelId="{CEFA803A-6987-E64E-8785-B512F7128668}">
      <dsp:nvSpPr>
        <dsp:cNvPr id="0" name=""/>
        <dsp:cNvSpPr/>
      </dsp:nvSpPr>
      <dsp:spPr>
        <a:xfrm>
          <a:off x="7057727" y="2961924"/>
          <a:ext cx="3208058" cy="72"/>
        </a:xfrm>
        <a:prstGeom prst="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B932E-0E3E-8D4A-9D56-1F370D52836C}">
      <dsp:nvSpPr>
        <dsp:cNvPr id="0" name=""/>
        <dsp:cNvSpPr/>
      </dsp:nvSpPr>
      <dsp:spPr>
        <a:xfrm>
          <a:off x="2668135" y="1404"/>
          <a:ext cx="3651132" cy="3651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This is the part where you ask us questions</a:t>
          </a:r>
        </a:p>
      </dsp:txBody>
      <dsp:txXfrm>
        <a:off x="3202831" y="536100"/>
        <a:ext cx="2581740" cy="25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792-9840-394F-9B33-930B3D896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Cooking for Two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9AD88-EEE6-DF4F-9C83-BB77AC32C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 to help you impress that special somebody, no matter their dietary requirements </a:t>
            </a:r>
          </a:p>
          <a:p>
            <a:r>
              <a:rPr lang="en-US" dirty="0"/>
              <a:t>Created by Ari </a:t>
            </a:r>
            <a:r>
              <a:rPr lang="en-US" dirty="0" err="1"/>
              <a:t>Friedgut</a:t>
            </a:r>
            <a:r>
              <a:rPr lang="en-US" dirty="0"/>
              <a:t> and Alex </a:t>
            </a:r>
            <a:r>
              <a:rPr lang="en-US" dirty="0" err="1"/>
              <a:t>Baulderstone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21B55-3AC7-7D44-B95D-827EC0F3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E67FDC-9548-49BB-B754-0F8482B38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57172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D488D-1881-CC4D-876D-5E83826E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B926C6-27C5-461D-A6DB-3E382EF2D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72480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3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D3FD1-FE7B-FC46-9886-78385F6C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EC51FC-8ACC-444F-96C3-5BDAA8E1B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40122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7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5CA1C-A2CF-FF46-844B-29EF0756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A big chunk of code that we’d like to keep out of the main file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F519EA-97BB-49A3-9A53-FB37B2EC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 err="1"/>
              <a:t>File.Read</a:t>
            </a:r>
            <a:r>
              <a:rPr lang="en-US" dirty="0"/>
              <a:t>?</a:t>
            </a:r>
          </a:p>
          <a:p>
            <a:r>
              <a:rPr lang="en-US" dirty="0"/>
              <a:t>Modules?</a:t>
            </a:r>
          </a:p>
          <a:p>
            <a:r>
              <a:rPr lang="en-US" dirty="0"/>
              <a:t>Including it in a class?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4A88F72-783B-3749-8766-C28E6C3E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78" y="640080"/>
            <a:ext cx="6799706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43983-DAA8-C64C-A16C-7F117CA5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Moral or ethical issues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9A0647-06BF-4228-A425-B21DAD790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73233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11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4FA2-02EB-0B42-8E88-41D5C829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E51015-BE68-4DBA-A706-56B7CC8DF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12604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4034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230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Cooking for Two </vt:lpstr>
      <vt:lpstr>Objectives</vt:lpstr>
      <vt:lpstr>Overview</vt:lpstr>
      <vt:lpstr>Challenges</vt:lpstr>
      <vt:lpstr>A big chunk of code that we’d like to keep out of the main file </vt:lpstr>
      <vt:lpstr>Moral or ethical issues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for Two </dc:title>
  <dc:creator>Alexander BAULDERSTONE (000037873)</dc:creator>
  <cp:lastModifiedBy>Alexander BAULDERSTONE (000037873)</cp:lastModifiedBy>
  <cp:revision>1</cp:revision>
  <dcterms:created xsi:type="dcterms:W3CDTF">2019-03-06T05:37:57Z</dcterms:created>
  <dcterms:modified xsi:type="dcterms:W3CDTF">2019-03-06T05:41:54Z</dcterms:modified>
</cp:coreProperties>
</file>