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nva Sans" panose="020B0604020202020204" charset="0"/>
      <p:regular r:id="rId10"/>
    </p:embeddedFont>
    <p:embeddedFont>
      <p:font typeface="Canva Sans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93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i cilla" userId="8534f0824845f834" providerId="LiveId" clId="{63975DF1-163F-4B23-BAB5-800F7F27CD2E}"/>
    <pc:docChg chg="custSel addSld modSld sldOrd">
      <pc:chgData name="fri cilla" userId="8534f0824845f834" providerId="LiveId" clId="{63975DF1-163F-4B23-BAB5-800F7F27CD2E}" dt="2025-04-28T12:38:27.147" v="193" actId="20577"/>
      <pc:docMkLst>
        <pc:docMk/>
      </pc:docMkLst>
      <pc:sldChg chg="addSp delSp modSp add mod ord">
        <pc:chgData name="fri cilla" userId="8534f0824845f834" providerId="LiveId" clId="{63975DF1-163F-4B23-BAB5-800F7F27CD2E}" dt="2025-04-28T12:38:27.147" v="193" actId="20577"/>
        <pc:sldMkLst>
          <pc:docMk/>
          <pc:sldMk cId="3008234896" sldId="260"/>
        </pc:sldMkLst>
        <pc:spChg chg="add mod">
          <ac:chgData name="fri cilla" userId="8534f0824845f834" providerId="LiveId" clId="{63975DF1-163F-4B23-BAB5-800F7F27CD2E}" dt="2025-04-28T12:35:22.116" v="20" actId="1076"/>
          <ac:spMkLst>
            <pc:docMk/>
            <pc:sldMk cId="3008234896" sldId="260"/>
            <ac:spMk id="5" creationId="{FB368D7A-C6DB-4791-9AA6-9F4F24D362D6}"/>
          </ac:spMkLst>
        </pc:spChg>
        <pc:spChg chg="add mod">
          <ac:chgData name="fri cilla" userId="8534f0824845f834" providerId="LiveId" clId="{63975DF1-163F-4B23-BAB5-800F7F27CD2E}" dt="2025-04-28T12:38:27.147" v="193" actId="20577"/>
          <ac:spMkLst>
            <pc:docMk/>
            <pc:sldMk cId="3008234896" sldId="260"/>
            <ac:spMk id="9" creationId="{342710AC-FFD6-B425-2CDB-622DEC45EAA4}"/>
          </ac:spMkLst>
        </pc:spChg>
        <pc:grpChg chg="mod">
          <ac:chgData name="fri cilla" userId="8534f0824845f834" providerId="LiveId" clId="{63975DF1-163F-4B23-BAB5-800F7F27CD2E}" dt="2025-04-28T12:35:19.339" v="19" actId="14100"/>
          <ac:grpSpMkLst>
            <pc:docMk/>
            <pc:sldMk cId="3008234896" sldId="260"/>
            <ac:grpSpMk id="2" creationId="{00000000-0000-0000-0000-000000000000}"/>
          </ac:grpSpMkLst>
        </pc:grpChg>
        <pc:picChg chg="del">
          <ac:chgData name="fri cilla" userId="8534f0824845f834" providerId="LiveId" clId="{63975DF1-163F-4B23-BAB5-800F7F27CD2E}" dt="2025-04-28T12:34:44.196" v="3" actId="478"/>
          <ac:picMkLst>
            <pc:docMk/>
            <pc:sldMk cId="3008234896" sldId="260"/>
            <ac:picMk id="17" creationId="{08C40B7A-CB52-91C5-4D63-EB5A7AE4152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315860" y="4323001"/>
            <a:ext cx="9656280" cy="1111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600" b="1" dirty="0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WEB RESEP MAKANAN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19199" y="3385279"/>
            <a:ext cx="16066237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800" b="1" dirty="0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PEMOGRAMAN  BERBASIS WEB</a:t>
            </a: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4874057" y="-4552322"/>
            <a:ext cx="671016" cy="9775657"/>
            <a:chOff x="0" y="0"/>
            <a:chExt cx="87246" cy="257465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  <p:txBody>
            <a:bodyPr/>
            <a:lstStyle/>
            <a:p>
              <a:endParaRPr lang="en-ID" dirty="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 rot="-5400000">
            <a:off x="9963366" y="2765236"/>
            <a:ext cx="876301" cy="14167228"/>
            <a:chOff x="0" y="0"/>
            <a:chExt cx="87246" cy="373128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8911345" y="6081939"/>
            <a:ext cx="46531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TextBox 32"/>
          <p:cNvSpPr txBox="1"/>
          <p:nvPr/>
        </p:nvSpPr>
        <p:spPr>
          <a:xfrm>
            <a:off x="7091838" y="6582416"/>
            <a:ext cx="4320957" cy="4968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6000" dirty="0">
                <a:solidFill>
                  <a:srgbClr val="4D4D4D"/>
                </a:solidFill>
                <a:latin typeface="Canva Sans"/>
                <a:ea typeface="Canva Sans"/>
                <a:cs typeface="Canva Sans"/>
                <a:sym typeface="Canva Sans"/>
              </a:rPr>
              <a:t>FRICILLA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7321635" y="7326693"/>
            <a:ext cx="3861362" cy="457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4800" dirty="0">
                <a:solidFill>
                  <a:srgbClr val="4D4D4D"/>
                </a:solidFill>
                <a:latin typeface="Canva Sans"/>
                <a:ea typeface="Canva Sans"/>
                <a:cs typeface="Canva Sans"/>
                <a:sym typeface="Canva Sans"/>
              </a:rPr>
              <a:t>221510018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144000" cy="2358658"/>
            <a:chOff x="0" y="0"/>
            <a:chExt cx="615562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B368D7A-C6DB-4791-9AA6-9F4F24D362D6}"/>
              </a:ext>
            </a:extLst>
          </p:cNvPr>
          <p:cNvSpPr txBox="1"/>
          <p:nvPr/>
        </p:nvSpPr>
        <p:spPr>
          <a:xfrm>
            <a:off x="2971800" y="363721"/>
            <a:ext cx="195919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/>
              <a:t>IDE</a:t>
            </a:r>
            <a:endParaRPr lang="en-ID" sz="10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2710AC-FFD6-B425-2CDB-622DEC45EAA4}"/>
              </a:ext>
            </a:extLst>
          </p:cNvPr>
          <p:cNvSpPr txBox="1"/>
          <p:nvPr/>
        </p:nvSpPr>
        <p:spPr>
          <a:xfrm>
            <a:off x="685800" y="3558450"/>
            <a:ext cx="1388707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5000" dirty="0"/>
              <a:t>Website </a:t>
            </a:r>
            <a:r>
              <a:rPr lang="en-US" sz="5000" dirty="0" err="1"/>
              <a:t>ini</a:t>
            </a:r>
            <a:r>
              <a:rPr lang="en-US" sz="5000" dirty="0"/>
              <a:t> </a:t>
            </a:r>
            <a:r>
              <a:rPr lang="en-US" sz="5000" dirty="0" err="1"/>
              <a:t>untuk</a:t>
            </a:r>
            <a:r>
              <a:rPr lang="en-US" sz="5000" dirty="0"/>
              <a:t> </a:t>
            </a:r>
            <a:r>
              <a:rPr lang="en-US" sz="5000" dirty="0" err="1"/>
              <a:t>memudahkan</a:t>
            </a:r>
            <a:r>
              <a:rPr lang="en-US" sz="5000" dirty="0"/>
              <a:t> </a:t>
            </a:r>
            <a:r>
              <a:rPr lang="en-US" sz="5000" dirty="0" err="1"/>
              <a:t>pengguna</a:t>
            </a:r>
            <a:r>
              <a:rPr lang="en-US" sz="5000" dirty="0"/>
              <a:t> </a:t>
            </a:r>
            <a:r>
              <a:rPr lang="en-US" sz="5000" dirty="0" err="1"/>
              <a:t>mencari</a:t>
            </a:r>
            <a:r>
              <a:rPr lang="en-US" sz="5000" dirty="0"/>
              <a:t> </a:t>
            </a:r>
          </a:p>
          <a:p>
            <a:pPr algn="just"/>
            <a:r>
              <a:rPr lang="en-US" sz="5000" dirty="0"/>
              <a:t>recipe </a:t>
            </a:r>
            <a:r>
              <a:rPr lang="en-US" sz="5000" dirty="0" err="1"/>
              <a:t>makanan</a:t>
            </a:r>
            <a:r>
              <a:rPr lang="en-US" sz="5000" dirty="0"/>
              <a:t> yang </a:t>
            </a:r>
            <a:r>
              <a:rPr lang="en-US" sz="5000" dirty="0" err="1"/>
              <a:t>ingin</a:t>
            </a:r>
            <a:r>
              <a:rPr lang="en-US" sz="5000" dirty="0"/>
              <a:t> </a:t>
            </a:r>
            <a:r>
              <a:rPr lang="en-US" sz="5000" dirty="0" err="1"/>
              <a:t>dibuat</a:t>
            </a:r>
            <a:endParaRPr lang="en-US" sz="5000" dirty="0"/>
          </a:p>
          <a:p>
            <a:pPr algn="just"/>
            <a:endParaRPr lang="en-US" sz="5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5000"/>
              <a:t>Meng-sharing </a:t>
            </a:r>
            <a:r>
              <a:rPr lang="en-US" sz="5000" dirty="0"/>
              <a:t>recipe </a:t>
            </a:r>
            <a:r>
              <a:rPr lang="en-US" sz="5000" dirty="0" err="1"/>
              <a:t>kepada</a:t>
            </a:r>
            <a:r>
              <a:rPr lang="en-US" sz="5000" dirty="0"/>
              <a:t> </a:t>
            </a:r>
            <a:r>
              <a:rPr lang="en-US" sz="5000" dirty="0" err="1"/>
              <a:t>publik</a:t>
            </a:r>
            <a:endParaRPr lang="en-ID" sz="5000" dirty="0"/>
          </a:p>
        </p:txBody>
      </p:sp>
    </p:spTree>
    <p:extLst>
      <p:ext uri="{BB962C8B-B14F-4D97-AF65-F5344CB8AC3E}">
        <p14:creationId xmlns:p14="http://schemas.microsoft.com/office/powerpoint/2010/main" val="300823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38399" y="1790580"/>
            <a:ext cx="2057401" cy="205171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C86974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982200" y="1724633"/>
            <a:ext cx="2057400" cy="211766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99174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96001" y="1790580"/>
            <a:ext cx="2209800" cy="2051714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A18CB8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3792199" y="1724633"/>
            <a:ext cx="2209801" cy="2117663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4D4D4D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7836710">
            <a:off x="-1611062" y="6666898"/>
            <a:ext cx="6456905" cy="7027923"/>
          </a:xfrm>
          <a:custGeom>
            <a:avLst/>
            <a:gdLst/>
            <a:ahLst/>
            <a:cxnLst/>
            <a:rect l="l" t="t" r="r" b="b"/>
            <a:pathLst>
              <a:path w="6456905" h="7027923">
                <a:moveTo>
                  <a:pt x="0" y="0"/>
                </a:moveTo>
                <a:lnTo>
                  <a:pt x="6456905" y="0"/>
                </a:lnTo>
                <a:lnTo>
                  <a:pt x="6456905" y="7027924"/>
                </a:lnTo>
                <a:lnTo>
                  <a:pt x="0" y="70279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138076" y="1592069"/>
            <a:ext cx="2601999" cy="2222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98"/>
              </a:lnSpc>
            </a:pPr>
            <a:r>
              <a:rPr lang="en-US" sz="12999" dirty="0">
                <a:solidFill>
                  <a:srgbClr val="C86974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940226" y="1592069"/>
            <a:ext cx="2602071" cy="2222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98"/>
              </a:lnSpc>
            </a:pPr>
            <a:r>
              <a:rPr lang="en-US" sz="12999" dirty="0">
                <a:solidFill>
                  <a:srgbClr val="A18CB8"/>
                </a:solidFill>
                <a:latin typeface="Canva Sans"/>
                <a:ea typeface="Canva Sans"/>
                <a:cs typeface="Canva Sans"/>
                <a:sym typeface="Canva Sans"/>
              </a:rPr>
              <a:t>W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744039" y="1592069"/>
            <a:ext cx="2602071" cy="2222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98"/>
              </a:lnSpc>
            </a:pPr>
            <a:r>
              <a:rPr lang="en-US" sz="12999" dirty="0">
                <a:solidFill>
                  <a:srgbClr val="999174"/>
                </a:solidFill>
                <a:latin typeface="Canva Sans"/>
                <a:ea typeface="Canva Sans"/>
                <a:cs typeface="Canva Sans"/>
                <a:sym typeface="Canva Sans"/>
              </a:rPr>
              <a:t>O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547852" y="1592069"/>
            <a:ext cx="2602071" cy="2222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98"/>
              </a:lnSpc>
            </a:pPr>
            <a:r>
              <a:rPr lang="en-US" sz="12999" dirty="0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450861" y="1022894"/>
            <a:ext cx="2032475" cy="464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800" b="1" dirty="0">
                <a:solidFill>
                  <a:srgbClr val="C8697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Strengths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184663" y="983892"/>
            <a:ext cx="2121138" cy="4582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800" b="1" dirty="0">
                <a:solidFill>
                  <a:srgbClr val="A18CB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Weaknesses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709864" y="983892"/>
            <a:ext cx="2602071" cy="464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800" b="1" dirty="0">
                <a:solidFill>
                  <a:srgbClr val="99917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Opportunities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3792199" y="982469"/>
            <a:ext cx="2602071" cy="464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800" b="1" spc="-54" dirty="0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Threats</a:t>
            </a:r>
            <a:endParaRPr lang="en-US" sz="2700" b="1" spc="-54" dirty="0">
              <a:solidFill>
                <a:srgbClr val="2E2E2E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757297" y="4411469"/>
            <a:ext cx="3276600" cy="36856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2879"/>
              </a:lnSpc>
              <a:buFont typeface="Arial" panose="020B0604020202020204" pitchFamily="34" charset="0"/>
              <a:buChar char="•"/>
            </a:pPr>
            <a:r>
              <a:rPr lang="sv-SE" sz="2400" dirty="0"/>
              <a:t>Banyak variasi resep yang menarik dan mudah diakses.</a:t>
            </a:r>
          </a:p>
          <a:p>
            <a:pPr marL="285750" indent="-285750">
              <a:lnSpc>
                <a:spcPts val="2879"/>
              </a:lnSpc>
              <a:buFont typeface="Arial" panose="020B0604020202020204" pitchFamily="34" charset="0"/>
              <a:buChar char="•"/>
            </a:pPr>
            <a:r>
              <a:rPr lang="sv-SE" sz="2400" dirty="0"/>
              <a:t>Konten sangat terfokus pada resep makanan, sehingga pencarian selalu relevan dan tidak bercampur dengan topik lain.</a:t>
            </a:r>
          </a:p>
          <a:p>
            <a:pPr marL="285750" indent="-285750">
              <a:lnSpc>
                <a:spcPts val="2879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D4D4D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9824384" y="4411469"/>
            <a:ext cx="3190233" cy="22192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2879"/>
              </a:lnSpc>
              <a:buFont typeface="Arial" panose="020B0604020202020204" pitchFamily="34" charset="0"/>
              <a:buChar char="•"/>
            </a:pPr>
            <a:r>
              <a:rPr lang="en-ID" sz="2400" dirty="0" err="1"/>
              <a:t>Tren</a:t>
            </a:r>
            <a:r>
              <a:rPr lang="en-ID" sz="2400" dirty="0"/>
              <a:t> </a:t>
            </a:r>
            <a:r>
              <a:rPr lang="en-ID" sz="2400" dirty="0" err="1"/>
              <a:t>memasak</a:t>
            </a:r>
            <a:r>
              <a:rPr lang="en-ID" sz="2400" dirty="0"/>
              <a:t> di </a:t>
            </a:r>
            <a:r>
              <a:rPr lang="en-ID" sz="2400" dirty="0" err="1"/>
              <a:t>rumah</a:t>
            </a:r>
            <a:r>
              <a:rPr lang="en-ID" sz="2400" dirty="0"/>
              <a:t> </a:t>
            </a:r>
            <a:r>
              <a:rPr lang="en-ID" sz="2400" dirty="0" err="1"/>
              <a:t>terus</a:t>
            </a:r>
            <a:r>
              <a:rPr lang="en-ID" sz="2400" dirty="0"/>
              <a:t> </a:t>
            </a:r>
            <a:r>
              <a:rPr lang="en-ID" sz="2400" dirty="0" err="1"/>
              <a:t>meningkat</a:t>
            </a:r>
            <a:r>
              <a:rPr lang="en-ID" sz="2400" dirty="0"/>
              <a:t>.</a:t>
            </a:r>
          </a:p>
          <a:p>
            <a:pPr marL="285750" indent="-285750">
              <a:lnSpc>
                <a:spcPts val="2879"/>
              </a:lnSpc>
              <a:buFont typeface="Arial" panose="020B0604020202020204" pitchFamily="34" charset="0"/>
              <a:buChar char="•"/>
            </a:pPr>
            <a:r>
              <a:rPr lang="nn-NO" sz="2400" dirty="0"/>
              <a:t>Bisa dikembangkan ke video tutorial atau aplikasi mobile.</a:t>
            </a:r>
            <a:endParaRPr lang="en-US" sz="2000" dirty="0">
              <a:solidFill>
                <a:srgbClr val="4D4D4D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3629630" y="4411469"/>
            <a:ext cx="3191519" cy="22192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2879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Perubahan algoritma mesin pencari bisa mengurangi trafik.</a:t>
            </a:r>
          </a:p>
          <a:p>
            <a:pPr marL="285750" indent="-285750">
              <a:lnSpc>
                <a:spcPts val="2879"/>
              </a:lnSpc>
              <a:buFont typeface="Arial" panose="020B0604020202020204" pitchFamily="34" charset="0"/>
              <a:buChar char="•"/>
            </a:pPr>
            <a:r>
              <a:rPr lang="sv-SE" sz="2400" dirty="0"/>
              <a:t>Perubahan selera atau tren makanan yang cepat.</a:t>
            </a:r>
            <a:endParaRPr lang="en-US" sz="2000" dirty="0">
              <a:solidFill>
                <a:srgbClr val="4D4D4D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29" name="Freeform 29"/>
          <p:cNvSpPr/>
          <p:nvPr/>
        </p:nvSpPr>
        <p:spPr>
          <a:xfrm rot="7836710">
            <a:off x="14444534" y="6381507"/>
            <a:ext cx="6456905" cy="7027923"/>
          </a:xfrm>
          <a:custGeom>
            <a:avLst/>
            <a:gdLst/>
            <a:ahLst/>
            <a:cxnLst/>
            <a:rect l="l" t="t" r="r" b="b"/>
            <a:pathLst>
              <a:path w="6456905" h="7027923">
                <a:moveTo>
                  <a:pt x="0" y="0"/>
                </a:moveTo>
                <a:lnTo>
                  <a:pt x="6456904" y="0"/>
                </a:lnTo>
                <a:lnTo>
                  <a:pt x="6456904" y="7027923"/>
                </a:lnTo>
                <a:lnTo>
                  <a:pt x="0" y="70279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 dirty="0"/>
          </a:p>
        </p:txBody>
      </p:sp>
      <p:sp>
        <p:nvSpPr>
          <p:cNvPr id="30" name="TextBox 25">
            <a:extLst>
              <a:ext uri="{FF2B5EF4-FFF2-40B4-BE49-F238E27FC236}">
                <a16:creationId xmlns:a16="http://schemas.microsoft.com/office/drawing/2014/main" id="{796B146A-A830-ECF9-2D0D-80595FA5D546}"/>
              </a:ext>
            </a:extLst>
          </p:cNvPr>
          <p:cNvSpPr txBox="1"/>
          <p:nvPr/>
        </p:nvSpPr>
        <p:spPr>
          <a:xfrm>
            <a:off x="5884515" y="4421033"/>
            <a:ext cx="3089252" cy="25915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2879"/>
              </a:lnSpc>
              <a:buFont typeface="Arial" panose="020B0604020202020204" pitchFamily="34" charset="0"/>
              <a:buChar char="•"/>
            </a:pPr>
            <a:r>
              <a:rPr lang="en-ID" sz="2400" dirty="0" err="1"/>
              <a:t>Persaingan</a:t>
            </a:r>
            <a:r>
              <a:rPr lang="en-ID" sz="2400" dirty="0"/>
              <a:t> </a:t>
            </a:r>
            <a:r>
              <a:rPr lang="en-ID" sz="2400" dirty="0" err="1"/>
              <a:t>tinggi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banyak</a:t>
            </a:r>
            <a:r>
              <a:rPr lang="en-ID" sz="2400" dirty="0"/>
              <a:t> website </a:t>
            </a:r>
            <a:r>
              <a:rPr lang="en-ID" sz="2400" dirty="0" err="1"/>
              <a:t>serupa</a:t>
            </a:r>
            <a:r>
              <a:rPr lang="en-ID" sz="2400" dirty="0"/>
              <a:t>.</a:t>
            </a:r>
            <a:endParaRPr lang="sv-SE" sz="2400" dirty="0"/>
          </a:p>
          <a:p>
            <a:pPr marL="285750" indent="-285750">
              <a:lnSpc>
                <a:spcPts val="2879"/>
              </a:lnSpc>
              <a:buFont typeface="Arial" panose="020B0604020202020204" pitchFamily="34" charset="0"/>
              <a:buChar char="•"/>
            </a:pPr>
            <a:r>
              <a:rPr lang="en-ID" sz="2400" dirty="0" err="1"/>
              <a:t>Kualitas</a:t>
            </a:r>
            <a:r>
              <a:rPr lang="en-ID" sz="2400" dirty="0"/>
              <a:t> </a:t>
            </a:r>
            <a:r>
              <a:rPr lang="en-ID" sz="2400" dirty="0" err="1"/>
              <a:t>resep</a:t>
            </a:r>
            <a:r>
              <a:rPr lang="en-ID" sz="2400" dirty="0"/>
              <a:t> </a:t>
            </a:r>
            <a:r>
              <a:rPr lang="en-ID" sz="2400" dirty="0" err="1"/>
              <a:t>bergantung</a:t>
            </a:r>
            <a:r>
              <a:rPr lang="en-ID" sz="2400" dirty="0"/>
              <a:t> pada </a:t>
            </a:r>
            <a:r>
              <a:rPr lang="en-ID" sz="2400" dirty="0" err="1"/>
              <a:t>kontribusi</a:t>
            </a:r>
            <a:r>
              <a:rPr lang="en-ID" sz="2400" dirty="0"/>
              <a:t> </a:t>
            </a:r>
            <a:r>
              <a:rPr lang="en-ID" sz="2400" dirty="0" err="1"/>
              <a:t>pengguna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kurasi</a:t>
            </a:r>
            <a:r>
              <a:rPr lang="en-ID" sz="2400" dirty="0"/>
              <a:t> </a:t>
            </a:r>
            <a:r>
              <a:rPr lang="en-ID" sz="2400" dirty="0" err="1"/>
              <a:t>konten</a:t>
            </a:r>
            <a:r>
              <a:rPr lang="en-ID" sz="2400" dirty="0"/>
              <a:t>.</a:t>
            </a:r>
            <a:endParaRPr lang="sv-SE" sz="2400" dirty="0"/>
          </a:p>
        </p:txBody>
      </p:sp>
      <p:sp>
        <p:nvSpPr>
          <p:cNvPr id="33" name="Freeform 29">
            <a:extLst>
              <a:ext uri="{FF2B5EF4-FFF2-40B4-BE49-F238E27FC236}">
                <a16:creationId xmlns:a16="http://schemas.microsoft.com/office/drawing/2014/main" id="{643F965B-C2C7-DEAF-E50D-BC0355FD62D5}"/>
              </a:ext>
            </a:extLst>
          </p:cNvPr>
          <p:cNvSpPr/>
          <p:nvPr/>
        </p:nvSpPr>
        <p:spPr>
          <a:xfrm rot="7836710">
            <a:off x="-3551254" y="4234122"/>
            <a:ext cx="6456905" cy="7027923"/>
          </a:xfrm>
          <a:custGeom>
            <a:avLst/>
            <a:gdLst/>
            <a:ahLst/>
            <a:cxnLst/>
            <a:rect l="l" t="t" r="r" b="b"/>
            <a:pathLst>
              <a:path w="6456905" h="7027923">
                <a:moveTo>
                  <a:pt x="0" y="0"/>
                </a:moveTo>
                <a:lnTo>
                  <a:pt x="6456904" y="0"/>
                </a:lnTo>
                <a:lnTo>
                  <a:pt x="6456904" y="7027923"/>
                </a:lnTo>
                <a:lnTo>
                  <a:pt x="0" y="70279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 dirty="0"/>
          </a:p>
        </p:txBody>
      </p:sp>
      <p:sp>
        <p:nvSpPr>
          <p:cNvPr id="34" name="Freeform 29">
            <a:extLst>
              <a:ext uri="{FF2B5EF4-FFF2-40B4-BE49-F238E27FC236}">
                <a16:creationId xmlns:a16="http://schemas.microsoft.com/office/drawing/2014/main" id="{D54DE912-86FA-AB85-8769-4BAB13909586}"/>
              </a:ext>
            </a:extLst>
          </p:cNvPr>
          <p:cNvSpPr/>
          <p:nvPr/>
        </p:nvSpPr>
        <p:spPr>
          <a:xfrm rot="7836710">
            <a:off x="-3398854" y="4386522"/>
            <a:ext cx="6456905" cy="7027923"/>
          </a:xfrm>
          <a:custGeom>
            <a:avLst/>
            <a:gdLst/>
            <a:ahLst/>
            <a:cxnLst/>
            <a:rect l="l" t="t" r="r" b="b"/>
            <a:pathLst>
              <a:path w="6456905" h="7027923">
                <a:moveTo>
                  <a:pt x="0" y="0"/>
                </a:moveTo>
                <a:lnTo>
                  <a:pt x="6456904" y="0"/>
                </a:lnTo>
                <a:lnTo>
                  <a:pt x="6456904" y="7027923"/>
                </a:lnTo>
                <a:lnTo>
                  <a:pt x="0" y="70279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 dirty="0"/>
          </a:p>
        </p:txBody>
      </p:sp>
      <p:sp>
        <p:nvSpPr>
          <p:cNvPr id="35" name="Freeform 29">
            <a:extLst>
              <a:ext uri="{FF2B5EF4-FFF2-40B4-BE49-F238E27FC236}">
                <a16:creationId xmlns:a16="http://schemas.microsoft.com/office/drawing/2014/main" id="{4725D97A-DBD5-9D33-F70F-8394D240970D}"/>
              </a:ext>
            </a:extLst>
          </p:cNvPr>
          <p:cNvSpPr/>
          <p:nvPr/>
        </p:nvSpPr>
        <p:spPr>
          <a:xfrm rot="7836710">
            <a:off x="16714882" y="-2778991"/>
            <a:ext cx="6456905" cy="7027923"/>
          </a:xfrm>
          <a:custGeom>
            <a:avLst/>
            <a:gdLst/>
            <a:ahLst/>
            <a:cxnLst/>
            <a:rect l="l" t="t" r="r" b="b"/>
            <a:pathLst>
              <a:path w="6456905" h="7027923">
                <a:moveTo>
                  <a:pt x="0" y="0"/>
                </a:moveTo>
                <a:lnTo>
                  <a:pt x="6456904" y="0"/>
                </a:lnTo>
                <a:lnTo>
                  <a:pt x="6456904" y="7027923"/>
                </a:lnTo>
                <a:lnTo>
                  <a:pt x="0" y="70279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 dirty="0"/>
          </a:p>
        </p:txBody>
      </p:sp>
      <p:sp>
        <p:nvSpPr>
          <p:cNvPr id="36" name="Freeform 29">
            <a:extLst>
              <a:ext uri="{FF2B5EF4-FFF2-40B4-BE49-F238E27FC236}">
                <a16:creationId xmlns:a16="http://schemas.microsoft.com/office/drawing/2014/main" id="{221C18A1-3783-7F95-B60C-7710B4A17DBC}"/>
              </a:ext>
            </a:extLst>
          </p:cNvPr>
          <p:cNvSpPr/>
          <p:nvPr/>
        </p:nvSpPr>
        <p:spPr>
          <a:xfrm rot="7836710">
            <a:off x="15059547" y="5998996"/>
            <a:ext cx="6456905" cy="7027923"/>
          </a:xfrm>
          <a:custGeom>
            <a:avLst/>
            <a:gdLst/>
            <a:ahLst/>
            <a:cxnLst/>
            <a:rect l="l" t="t" r="r" b="b"/>
            <a:pathLst>
              <a:path w="6456905" h="7027923">
                <a:moveTo>
                  <a:pt x="0" y="0"/>
                </a:moveTo>
                <a:lnTo>
                  <a:pt x="6456904" y="0"/>
                </a:lnTo>
                <a:lnTo>
                  <a:pt x="6456904" y="7027923"/>
                </a:lnTo>
                <a:lnTo>
                  <a:pt x="0" y="70279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08C40B7A-CB52-91C5-4D63-EB5A7AE41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212" y="0"/>
            <a:ext cx="13969588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108</Words>
  <Application>Microsoft Office PowerPoint</Application>
  <PresentationFormat>Custom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Arial</vt:lpstr>
      <vt:lpstr>Canva Sans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Business Presentation</dc:title>
  <cp:lastModifiedBy>fri cilla</cp:lastModifiedBy>
  <cp:revision>6</cp:revision>
  <dcterms:created xsi:type="dcterms:W3CDTF">2006-08-16T00:00:00Z</dcterms:created>
  <dcterms:modified xsi:type="dcterms:W3CDTF">2025-04-28T12:40:21Z</dcterms:modified>
  <dc:identifier>DAGlP4LZHNI</dc:identifier>
</cp:coreProperties>
</file>