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9092-7D86-466E-A48B-DC4E0B7DE4F7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F7EE-CEA3-42CD-9DB2-7BB26A974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13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9092-7D86-466E-A48B-DC4E0B7DE4F7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F7EE-CEA3-42CD-9DB2-7BB26A974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22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9092-7D86-466E-A48B-DC4E0B7DE4F7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F7EE-CEA3-42CD-9DB2-7BB26A974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82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9092-7D86-466E-A48B-DC4E0B7DE4F7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F7EE-CEA3-42CD-9DB2-7BB26A974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12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9092-7D86-466E-A48B-DC4E0B7DE4F7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F7EE-CEA3-42CD-9DB2-7BB26A974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86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9092-7D86-466E-A48B-DC4E0B7DE4F7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F7EE-CEA3-42CD-9DB2-7BB26A974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07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9092-7D86-466E-A48B-DC4E0B7DE4F7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F7EE-CEA3-42CD-9DB2-7BB26A974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08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9092-7D86-466E-A48B-DC4E0B7DE4F7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F7EE-CEA3-42CD-9DB2-7BB26A974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9092-7D86-466E-A48B-DC4E0B7DE4F7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F7EE-CEA3-42CD-9DB2-7BB26A974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26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9092-7D86-466E-A48B-DC4E0B7DE4F7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F7EE-CEA3-42CD-9DB2-7BB26A974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82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9092-7D86-466E-A48B-DC4E0B7DE4F7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F7EE-CEA3-42CD-9DB2-7BB26A974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90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B9092-7D86-466E-A48B-DC4E0B7DE4F7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CF7EE-CEA3-42CD-9DB2-7BB26A974C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55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40660"/>
              </p:ext>
            </p:extLst>
          </p:nvPr>
        </p:nvGraphicFramePr>
        <p:xfrm>
          <a:off x="1764714" y="1577795"/>
          <a:ext cx="16959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83513827"/>
                    </a:ext>
                  </a:extLst>
                </a:gridCol>
                <a:gridCol w="1238738">
                  <a:extLst>
                    <a:ext uri="{9D8B030D-6E8A-4147-A177-3AD203B41FA5}">
                      <a16:colId xmlns:a16="http://schemas.microsoft.com/office/drawing/2014/main" val="2480381771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 1</a:t>
                      </a:r>
                    </a:p>
                  </a:txBody>
                  <a:tcPr vert="vert270"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  <a:r>
                        <a:rPr lang="de-D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6209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0196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528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276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Array 2</a:t>
                      </a:r>
                    </a:p>
                  </a:txBody>
                  <a:tcPr vert="vert270" anchor="ctr" anchorCtr="1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327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3079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1633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32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vert="vert270" anchor="ctr" anchorCtr="1"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85351"/>
                  </a:ext>
                </a:extLst>
              </a:tr>
            </a:tbl>
          </a:graphicData>
        </a:graphic>
      </p:graphicFrame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331004"/>
              </p:ext>
            </p:extLst>
          </p:nvPr>
        </p:nvGraphicFramePr>
        <p:xfrm>
          <a:off x="5900615" y="1577795"/>
          <a:ext cx="1710007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0007">
                  <a:extLst>
                    <a:ext uri="{9D8B030D-6E8A-4147-A177-3AD203B41FA5}">
                      <a16:colId xmlns:a16="http://schemas.microsoft.com/office/drawing/2014/main" val="3152434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 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62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 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40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 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1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 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3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37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64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4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4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69274"/>
                  </a:ext>
                </a:extLst>
              </a:tr>
            </a:tbl>
          </a:graphicData>
        </a:graphic>
      </p:graphicFrame>
      <p:sp>
        <p:nvSpPr>
          <p:cNvPr id="4" name="Rechteck 3"/>
          <p:cNvSpPr/>
          <p:nvPr/>
        </p:nvSpPr>
        <p:spPr>
          <a:xfrm>
            <a:off x="1764714" y="984736"/>
            <a:ext cx="1695938" cy="520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Array-List 1</a:t>
            </a:r>
          </a:p>
        </p:txBody>
      </p:sp>
      <p:sp>
        <p:nvSpPr>
          <p:cNvPr id="5" name="Rechteck 4"/>
          <p:cNvSpPr/>
          <p:nvPr/>
        </p:nvSpPr>
        <p:spPr>
          <a:xfrm>
            <a:off x="5900615" y="984736"/>
            <a:ext cx="1695938" cy="520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Array-List 2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3460652" y="1786597"/>
            <a:ext cx="2439963" cy="140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3460652" y="2132232"/>
            <a:ext cx="2439963" cy="140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3460652" y="2477867"/>
            <a:ext cx="2439963" cy="140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3460651" y="2823502"/>
            <a:ext cx="2439963" cy="140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1722509" y="4987910"/>
            <a:ext cx="1695938" cy="520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Hashmap-Keys</a:t>
            </a:r>
          </a:p>
        </p:txBody>
      </p:sp>
      <p:sp>
        <p:nvSpPr>
          <p:cNvPr id="14" name="Rechteck 13"/>
          <p:cNvSpPr/>
          <p:nvPr/>
        </p:nvSpPr>
        <p:spPr>
          <a:xfrm>
            <a:off x="5824026" y="4987910"/>
            <a:ext cx="1828800" cy="520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Hashmap-Values</a:t>
            </a:r>
          </a:p>
        </p:txBody>
      </p:sp>
    </p:spTree>
    <p:extLst>
      <p:ext uri="{BB962C8B-B14F-4D97-AF65-F5344CB8AC3E}">
        <p14:creationId xmlns:p14="http://schemas.microsoft.com/office/powerpoint/2010/main" val="4815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348280"/>
              </p:ext>
            </p:extLst>
          </p:nvPr>
        </p:nvGraphicFramePr>
        <p:xfrm>
          <a:off x="869654" y="1577795"/>
          <a:ext cx="320548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83513827"/>
                    </a:ext>
                  </a:extLst>
                </a:gridCol>
                <a:gridCol w="2748280">
                  <a:extLst>
                    <a:ext uri="{9D8B030D-6E8A-4147-A177-3AD203B41FA5}">
                      <a16:colId xmlns:a16="http://schemas.microsoft.com/office/drawing/2014/main" val="2480381771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 1</a:t>
                      </a:r>
                    </a:p>
                  </a:txBody>
                  <a:tcPr vert="vert270"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Softwareentwicklung 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6209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Wirtschaftsinformatik 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0196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Wirtschaftsmathematik</a:t>
                      </a:r>
                      <a:r>
                        <a:rPr lang="de-D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528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276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Array 2</a:t>
                      </a:r>
                    </a:p>
                  </a:txBody>
                  <a:tcPr vert="vert270" anchor="ctr" anchorCtr="1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327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3079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1633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32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vert="vert270" anchor="ctr" anchorCtr="1"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85351"/>
                  </a:ext>
                </a:extLst>
              </a:tr>
            </a:tbl>
          </a:graphicData>
        </a:graphic>
      </p:graphicFrame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299824"/>
              </p:ext>
            </p:extLst>
          </p:nvPr>
        </p:nvGraphicFramePr>
        <p:xfrm>
          <a:off x="5208111" y="1577795"/>
          <a:ext cx="4161188" cy="337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1188">
                  <a:extLst>
                    <a:ext uri="{9D8B030D-6E8A-4147-A177-3AD203B41FA5}">
                      <a16:colId xmlns:a16="http://schemas.microsoft.com/office/drawing/2014/main" val="3152434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de-DE" sz="1200" b="1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"Java"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de-DE" sz="1200" b="1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"Objektorientierte Programmierung"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de-DE" sz="1200" b="1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"Array"</a:t>
                      </a:r>
                      <a:endParaRPr lang="de-DE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62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de-DE" sz="1200" b="1" kern="12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"Hardware", "Betriebssystem", "IT-Service-Management"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40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1" kern="120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"Grenzwerte", "Funktion", "Umkehrfunktion"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1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3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37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64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4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4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69274"/>
                  </a:ext>
                </a:extLst>
              </a:tr>
            </a:tbl>
          </a:graphicData>
        </a:graphic>
      </p:graphicFrame>
      <p:cxnSp>
        <p:nvCxnSpPr>
          <p:cNvPr id="4" name="Gerade Verbindung mit Pfeil 3"/>
          <p:cNvCxnSpPr/>
          <p:nvPr/>
        </p:nvCxnSpPr>
        <p:spPr>
          <a:xfrm flipV="1">
            <a:off x="4065773" y="1800665"/>
            <a:ext cx="1145735" cy="527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1964298" y="4950153"/>
            <a:ext cx="1695938" cy="520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Hashmap-Keys</a:t>
            </a:r>
          </a:p>
        </p:txBody>
      </p:sp>
      <p:sp>
        <p:nvSpPr>
          <p:cNvPr id="9" name="Rechteck 8"/>
          <p:cNvSpPr/>
          <p:nvPr/>
        </p:nvSpPr>
        <p:spPr>
          <a:xfrm>
            <a:off x="6361053" y="4915355"/>
            <a:ext cx="1828800" cy="520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Hashmap-Values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4062376" y="2191605"/>
            <a:ext cx="1145735" cy="527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4062376" y="2564272"/>
            <a:ext cx="1145735" cy="527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86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Breitbild</PresentationFormat>
  <Paragraphs>48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Times New Roman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Barbara Hollinger</dc:creator>
  <cp:lastModifiedBy>Barbara Hollinger</cp:lastModifiedBy>
  <cp:revision>7</cp:revision>
  <dcterms:created xsi:type="dcterms:W3CDTF">2017-02-01T19:51:33Z</dcterms:created>
  <dcterms:modified xsi:type="dcterms:W3CDTF">2017-02-02T09:38:47Z</dcterms:modified>
</cp:coreProperties>
</file>