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5A5656"/>
    <a:srgbClr val="272525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84BBB-E35B-44E1-8AAC-C429D4969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CFA6D7-C3E0-475C-9BA8-2B8554C7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66CC0-1662-49F9-8B0D-69AA5795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81684-6496-4207-8BCD-3615D1CA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4EEFB-C5DB-4284-9C48-57C70959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69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023B5-511E-450A-95B2-9115D041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C6338-4791-4E8D-ACC4-A3CF70CC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D0218-4C08-46D8-A470-E09AE7B2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0FD7C-778E-47E3-BE86-E82EEA4E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2DAA65-BDBE-454F-8242-54FE36C5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81822C-9F26-4EF8-B0F2-EA764EE11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947F0A-9444-4204-BD41-2D80528C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C4143-E135-40D2-A9CA-5FCE8867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BB910-8B81-426F-8ABB-D637908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081F5-0467-4904-A949-ECF7F0B5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0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38B4F-6B04-4D8E-9D8F-4DB9C5A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D063F-5B18-47C4-AA52-561F22DB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2A7F7-0DDB-4C5B-A722-7987450E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EB414-3BC2-49D6-9CC2-2168425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8663F-3641-4CB1-9D8F-1E1C22CC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C10B1-6309-4516-8F6F-F824DABC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D307B-5DF7-4D74-A6F1-2F2A83C4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8685A-8995-44EA-A400-CF4200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DA460-F5F0-466F-93F6-C4276DB1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3CA9F-973F-4406-A806-765F7E34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2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4B35C-E774-4C76-A6EE-92387738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B233B-076F-4024-8934-1C778E23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345CF8-2481-4725-8E51-69CF6A7C8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4E788B-F43B-4E1A-8057-E7181606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9B077-7C61-4C62-8447-742ED32F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06323-C0B4-40E3-9186-85C2D094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54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AE32F-33FA-4DA8-8D64-41F7530E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C9CEE6-5A6D-458C-826E-CC97D075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B24838-CE12-4FBC-9C3F-0AB1F02B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ABB0A9-5FED-401A-93B8-59E38A45D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074690-D257-43D9-AE06-91BD8014B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7444A-7C5A-4BCC-8668-28E8D91A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146A9A-EA17-4E35-8188-7B43C3E3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EEBCCC-2175-44E0-AD23-0634E3D4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9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3B77C-406F-465F-AC67-5CAB6A13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939E97-5AB5-40C8-B373-0E6A0F33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604FBD-FDD7-4BDE-BE2D-5150A525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A3C79-C780-47E5-BC55-EF636FDC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2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6DB8E3-1BEE-4CD5-95C6-2B8B3226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D1A54D-5ABE-4AE2-9310-DC1C8D4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BE1E6-BCF9-46B5-8A05-6B68DB4F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90A53-477B-44F1-B8F9-B77383D4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B3E1E-7788-4537-9E92-D11B551A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873B64-0C29-4832-9511-96130B43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543A6-B598-4E36-93F3-4B4A06D9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658794-4C4E-42EE-B48E-D5FF0A5B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D3091A-BF90-4072-B105-16D7B7D9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1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BBDC5-73DF-49A3-A79C-26CB244C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06CB1E-F4C6-4FB0-8BC3-022CFA3CC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EA4B6-3E4F-4A64-8EE7-3F1F446DD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E5CC7-F7D7-43B1-9AC3-2C160D35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E098B-BCC4-4C1A-93E4-AE869AD7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59A5B-9FCC-4EE7-9C18-21EB1EF8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52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C75E7F-1265-4635-AC96-004D1406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95EC2B-C305-41DB-8BBC-31535B9A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91A6AC-BAA6-41E6-A2A0-3EC626CD2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28D-FEA5-480F-A89F-C5CE7189801C}" type="datetimeFigureOut">
              <a:rPr lang="de-DE" smtClean="0"/>
              <a:t>13.03.2022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28945-36C9-4E8E-A9FB-2AA538B8C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F3606-3C3A-4C21-8818-69CC696B4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D73E-2B96-428E-9E99-A04CCD05E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2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sv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649CB6F-BDFD-4489-83CD-CDA93FFF31C5}"/>
              </a:ext>
            </a:extLst>
          </p:cNvPr>
          <p:cNvSpPr/>
          <p:nvPr/>
        </p:nvSpPr>
        <p:spPr>
          <a:xfrm>
            <a:off x="513227" y="313604"/>
            <a:ext cx="2520000" cy="1800000"/>
          </a:xfrm>
          <a:prstGeom prst="rect">
            <a:avLst/>
          </a:prstGeom>
          <a:gradFill flip="none" rotWithShape="1">
            <a:gsLst>
              <a:gs pos="1000">
                <a:srgbClr val="5A5656"/>
              </a:gs>
              <a:gs pos="97000">
                <a:srgbClr val="27252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A285D8-C5E1-4B03-9F23-9442EFC11AFF}"/>
              </a:ext>
            </a:extLst>
          </p:cNvPr>
          <p:cNvSpPr txBox="1"/>
          <p:nvPr/>
        </p:nvSpPr>
        <p:spPr>
          <a:xfrm>
            <a:off x="2204552" y="361949"/>
            <a:ext cx="8096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rgbClr val="5B9BD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12:30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11.02.2022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994768-1216-4DE7-99EA-362D63B86E89}"/>
              </a:ext>
            </a:extLst>
          </p:cNvPr>
          <p:cNvSpPr txBox="1"/>
          <p:nvPr/>
        </p:nvSpPr>
        <p:spPr>
          <a:xfrm>
            <a:off x="579615" y="945505"/>
            <a:ext cx="234773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5B9BD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Statusmeldung:</a:t>
            </a:r>
          </a:p>
          <a:p>
            <a:r>
              <a:rPr lang="de-DE" sz="10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Fenster Bad, Schlafzimmer, Wohnzimmer links offen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6BF4ECD-3647-4B00-9AC0-B75FE7E6A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7002" y="323129"/>
            <a:ext cx="541348" cy="541348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0D398CA-44D7-4103-8F9B-A3F86D3F2A40}"/>
              </a:ext>
            </a:extLst>
          </p:cNvPr>
          <p:cNvGrpSpPr>
            <a:grpSpLocks noChangeAspect="1"/>
          </p:cNvGrpSpPr>
          <p:nvPr/>
        </p:nvGrpSpPr>
        <p:grpSpPr>
          <a:xfrm>
            <a:off x="674103" y="364482"/>
            <a:ext cx="262522" cy="283169"/>
            <a:chOff x="5438775" y="3009900"/>
            <a:chExt cx="847727" cy="914400"/>
          </a:xfrm>
          <a:solidFill>
            <a:schemeClr val="bg1"/>
          </a:solidFill>
        </p:grpSpPr>
        <p:pic>
          <p:nvPicPr>
            <p:cNvPr id="18" name="Grafik 17" descr="Thermometer mit einfarbiger Füllung">
              <a:extLst>
                <a:ext uri="{FF2B5EF4-FFF2-40B4-BE49-F238E27FC236}">
                  <a16:creationId xmlns:a16="http://schemas.microsoft.com/office/drawing/2014/main" id="{BDC8CFC7-0C68-450B-87BA-B04B69EF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2612" y="3219450"/>
              <a:ext cx="623890" cy="623890"/>
            </a:xfrm>
            <a:prstGeom prst="rect">
              <a:avLst/>
            </a:prstGeom>
          </p:spPr>
        </p:pic>
        <p:pic>
          <p:nvPicPr>
            <p:cNvPr id="22" name="Grafik 21" descr="Haus mit einfarbiger Füllung">
              <a:extLst>
                <a:ext uri="{FF2B5EF4-FFF2-40B4-BE49-F238E27FC236}">
                  <a16:creationId xmlns:a16="http://schemas.microsoft.com/office/drawing/2014/main" id="{0D54A5E5-C2A8-447E-ABB0-2A5A80408F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57292"/>
            <a:stretch/>
          </p:blipFill>
          <p:spPr>
            <a:xfrm>
              <a:off x="5438775" y="3009900"/>
              <a:ext cx="445290" cy="914400"/>
            </a:xfrm>
            <a:prstGeom prst="rect">
              <a:avLst/>
            </a:prstGeom>
          </p:spPr>
        </p:pic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4ED429D4-22B7-44AB-9247-D78073872AED}"/>
              </a:ext>
            </a:extLst>
          </p:cNvPr>
          <p:cNvSpPr txBox="1"/>
          <p:nvPr/>
        </p:nvSpPr>
        <p:spPr>
          <a:xfrm>
            <a:off x="568325" y="569374"/>
            <a:ext cx="822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11,5°C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121C9B9-8504-473D-A260-561EDC6921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3141" y="1705366"/>
            <a:ext cx="345385" cy="345385"/>
          </a:xfrm>
          <a:prstGeom prst="rect">
            <a:avLst/>
          </a:prstGeom>
        </p:spPr>
      </p:pic>
      <p:pic>
        <p:nvPicPr>
          <p:cNvPr id="36" name="Grafik 35" descr="Tür geschlossen mit einfarbiger Füllung">
            <a:extLst>
              <a:ext uri="{FF2B5EF4-FFF2-40B4-BE49-F238E27FC236}">
                <a16:creationId xmlns:a16="http://schemas.microsoft.com/office/drawing/2014/main" id="{89468D2D-180F-4FB7-8D85-3AC486C081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615" y="2196462"/>
            <a:ext cx="392070" cy="392070"/>
          </a:xfrm>
          <a:prstGeom prst="rect">
            <a:avLst/>
          </a:prstGeom>
        </p:spPr>
      </p:pic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13907FF-A096-4A0C-ADEC-E39DACEAC1DE}"/>
              </a:ext>
            </a:extLst>
          </p:cNvPr>
          <p:cNvGrpSpPr>
            <a:grpSpLocks noChangeAspect="1"/>
          </p:cNvGrpSpPr>
          <p:nvPr/>
        </p:nvGrpSpPr>
        <p:grpSpPr>
          <a:xfrm>
            <a:off x="3963391" y="1399299"/>
            <a:ext cx="392071" cy="376239"/>
            <a:chOff x="5542721" y="1244600"/>
            <a:chExt cx="699329" cy="671089"/>
          </a:xfrm>
        </p:grpSpPr>
        <p:pic>
          <p:nvPicPr>
            <p:cNvPr id="45" name="Grafik 44" descr="Martinshorn mit einfarbiger Füllung">
              <a:extLst>
                <a:ext uri="{FF2B5EF4-FFF2-40B4-BE49-F238E27FC236}">
                  <a16:creationId xmlns:a16="http://schemas.microsoft.com/office/drawing/2014/main" id="{71A12790-2205-41B6-91FD-85BE1CF07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12688" r="10788"/>
            <a:stretch/>
          </p:blipFill>
          <p:spPr>
            <a:xfrm>
              <a:off x="5826607" y="1244600"/>
              <a:ext cx="415443" cy="406594"/>
            </a:xfrm>
            <a:prstGeom prst="rect">
              <a:avLst/>
            </a:prstGeom>
          </p:spPr>
        </p:pic>
        <p:pic>
          <p:nvPicPr>
            <p:cNvPr id="77" name="Grafik 76" descr="Haus mit einfarbiger Füllung">
              <a:extLst>
                <a:ext uri="{FF2B5EF4-FFF2-40B4-BE49-F238E27FC236}">
                  <a16:creationId xmlns:a16="http://schemas.microsoft.com/office/drawing/2014/main" id="{583091D9-59DA-4648-BB2A-79ABE683C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56843" t="20468" b="12499"/>
            <a:stretch/>
          </p:blipFill>
          <p:spPr>
            <a:xfrm>
              <a:off x="5542721" y="1302751"/>
              <a:ext cx="394628" cy="612938"/>
            </a:xfrm>
            <a:prstGeom prst="rect">
              <a:avLst/>
            </a:prstGeom>
          </p:spPr>
        </p:pic>
      </p:grpSp>
      <p:pic>
        <p:nvPicPr>
          <p:cNvPr id="92" name="Grafik 91">
            <a:extLst>
              <a:ext uri="{FF2B5EF4-FFF2-40B4-BE49-F238E27FC236}">
                <a16:creationId xmlns:a16="http://schemas.microsoft.com/office/drawing/2014/main" id="{BA8052E3-F2C2-4FCD-922D-FF028B9C58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66987" y="1687725"/>
            <a:ext cx="392071" cy="336062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EB0EBD21-2342-47B8-9B11-7F1E377C5F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78740" y="1389663"/>
            <a:ext cx="455916" cy="390786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C3E31688-8520-413A-AB54-37FD18497E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6212" y="2460662"/>
            <a:ext cx="382669" cy="340924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BF16966F-E390-40CC-B797-2E77FB5217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5280" y="1384752"/>
            <a:ext cx="455916" cy="390786"/>
          </a:xfrm>
          <a:prstGeom prst="rect">
            <a:avLst/>
          </a:prstGeom>
        </p:spPr>
      </p:pic>
      <p:pic>
        <p:nvPicPr>
          <p:cNvPr id="102" name="Grafik 101" descr="Lichter an mit einfarbiger Füllung">
            <a:extLst>
              <a:ext uri="{FF2B5EF4-FFF2-40B4-BE49-F238E27FC236}">
                <a16:creationId xmlns:a16="http://schemas.microsoft.com/office/drawing/2014/main" id="{AD4E4A6C-680B-4A5E-9D7E-22CEB1AB008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26411" y="1705365"/>
            <a:ext cx="345385" cy="345385"/>
          </a:xfrm>
          <a:prstGeom prst="rect">
            <a:avLst/>
          </a:prstGeom>
        </p:spPr>
      </p:pic>
      <p:pic>
        <p:nvPicPr>
          <p:cNvPr id="103" name="Grafik 102" descr="Lichter an mit einfarbiger Füllung">
            <a:extLst>
              <a:ext uri="{FF2B5EF4-FFF2-40B4-BE49-F238E27FC236}">
                <a16:creationId xmlns:a16="http://schemas.microsoft.com/office/drawing/2014/main" id="{CABFED43-A448-4180-A05F-235DFFAC4E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15054" y="1939358"/>
            <a:ext cx="363856" cy="363856"/>
          </a:xfrm>
          <a:prstGeom prst="rect">
            <a:avLst/>
          </a:prstGeom>
        </p:spPr>
      </p:pic>
      <p:pic>
        <p:nvPicPr>
          <p:cNvPr id="104" name="Grafik 103">
            <a:extLst>
              <a:ext uri="{FF2B5EF4-FFF2-40B4-BE49-F238E27FC236}">
                <a16:creationId xmlns:a16="http://schemas.microsoft.com/office/drawing/2014/main" id="{226D2F26-A335-4D97-9808-E793CC52FE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582200" y="1384752"/>
            <a:ext cx="455916" cy="390786"/>
          </a:xfrm>
          <a:prstGeom prst="rect">
            <a:avLst/>
          </a:prstGeom>
        </p:spPr>
      </p:pic>
      <p:pic>
        <p:nvPicPr>
          <p:cNvPr id="105" name="Grafik 104">
            <a:extLst>
              <a:ext uri="{FF2B5EF4-FFF2-40B4-BE49-F238E27FC236}">
                <a16:creationId xmlns:a16="http://schemas.microsoft.com/office/drawing/2014/main" id="{4C0623B1-F728-4BFF-97D2-501A875A76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5463" y="2460662"/>
            <a:ext cx="345385" cy="345385"/>
          </a:xfrm>
          <a:prstGeom prst="rect">
            <a:avLst/>
          </a:prstGeom>
        </p:spPr>
      </p:pic>
      <p:pic>
        <p:nvPicPr>
          <p:cNvPr id="107" name="Grafik 106" descr="Windig mit einfarbiger Füllung">
            <a:extLst>
              <a:ext uri="{FF2B5EF4-FFF2-40B4-BE49-F238E27FC236}">
                <a16:creationId xmlns:a16="http://schemas.microsoft.com/office/drawing/2014/main" id="{486A4DEA-3DBD-411E-BEDB-5F62BA7E9A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07487" y="2971800"/>
            <a:ext cx="914400" cy="914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B3C1E0FB-FDE3-4A91-9025-ACF956F3CD1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809365" y="1712644"/>
            <a:ext cx="286139" cy="334739"/>
          </a:xfrm>
          <a:prstGeom prst="rect">
            <a:avLst/>
          </a:prstGeom>
        </p:spPr>
      </p:pic>
      <p:pic>
        <p:nvPicPr>
          <p:cNvPr id="110" name="Grafik 109">
            <a:extLst>
              <a:ext uri="{FF2B5EF4-FFF2-40B4-BE49-F238E27FC236}">
                <a16:creationId xmlns:a16="http://schemas.microsoft.com/office/drawing/2014/main" id="{8D60916C-BE2A-441B-A3C3-975EE4ED50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96627" y="1880013"/>
            <a:ext cx="286139" cy="334739"/>
          </a:xfrm>
          <a:prstGeom prst="rect">
            <a:avLst/>
          </a:prstGeom>
        </p:spPr>
      </p:pic>
      <p:pic>
        <p:nvPicPr>
          <p:cNvPr id="112" name="Grafik 111" descr="Lichter an mit einfarbiger Füllung">
            <a:extLst>
              <a:ext uri="{FF2B5EF4-FFF2-40B4-BE49-F238E27FC236}">
                <a16:creationId xmlns:a16="http://schemas.microsoft.com/office/drawing/2014/main" id="{B26DDC63-BCFD-455D-B6DC-C1B8313A7E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69669" y="1940911"/>
            <a:ext cx="345385" cy="345385"/>
          </a:xfrm>
          <a:prstGeom prst="rect">
            <a:avLst/>
          </a:prstGeom>
        </p:spPr>
      </p:pic>
      <p:pic>
        <p:nvPicPr>
          <p:cNvPr id="113" name="Grafik 112" descr="Tür geschlossen mit einfarbiger Füllung">
            <a:extLst>
              <a:ext uri="{FF2B5EF4-FFF2-40B4-BE49-F238E27FC236}">
                <a16:creationId xmlns:a16="http://schemas.microsoft.com/office/drawing/2014/main" id="{D2D04DC6-A8E4-4E79-9C14-D322043FEB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4142" y="2971800"/>
            <a:ext cx="392070" cy="392070"/>
          </a:xfrm>
          <a:prstGeom prst="rect">
            <a:avLst/>
          </a:prstGeom>
        </p:spPr>
      </p:pic>
      <p:pic>
        <p:nvPicPr>
          <p:cNvPr id="114" name="Grafik 113" descr="Tür geschlossen mit einfarbiger Füllung">
            <a:extLst>
              <a:ext uri="{FF2B5EF4-FFF2-40B4-BE49-F238E27FC236}">
                <a16:creationId xmlns:a16="http://schemas.microsoft.com/office/drawing/2014/main" id="{C4CC969C-326C-4C00-9F67-CC74A0B6EEE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017928" y="2973345"/>
            <a:ext cx="392070" cy="392070"/>
          </a:xfrm>
          <a:prstGeom prst="rect">
            <a:avLst/>
          </a:prstGeom>
        </p:spPr>
      </p:pic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6BB459DB-97AC-41C9-8BB3-FCFD4ACD2962}"/>
              </a:ext>
            </a:extLst>
          </p:cNvPr>
          <p:cNvCxnSpPr>
            <a:cxnSpLocks/>
          </p:cNvCxnSpPr>
          <p:nvPr/>
        </p:nvCxnSpPr>
        <p:spPr>
          <a:xfrm>
            <a:off x="579615" y="1608200"/>
            <a:ext cx="2379443" cy="0"/>
          </a:xfrm>
          <a:prstGeom prst="line">
            <a:avLst/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E931081C-5E1F-49A6-A2FD-FF34BD163683}"/>
              </a:ext>
            </a:extLst>
          </p:cNvPr>
          <p:cNvCxnSpPr>
            <a:cxnSpLocks/>
          </p:cNvCxnSpPr>
          <p:nvPr/>
        </p:nvCxnSpPr>
        <p:spPr>
          <a:xfrm>
            <a:off x="579615" y="894695"/>
            <a:ext cx="2379443" cy="0"/>
          </a:xfrm>
          <a:prstGeom prst="line">
            <a:avLst/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fik 123">
            <a:extLst>
              <a:ext uri="{FF2B5EF4-FFF2-40B4-BE49-F238E27FC236}">
                <a16:creationId xmlns:a16="http://schemas.microsoft.com/office/drawing/2014/main" id="{E5168220-A571-4509-9914-1211FD83173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769844" y="1876588"/>
            <a:ext cx="286139" cy="334739"/>
          </a:xfrm>
          <a:prstGeom prst="rect">
            <a:avLst/>
          </a:prstGeom>
        </p:spPr>
      </p:pic>
      <p:pic>
        <p:nvPicPr>
          <p:cNvPr id="127" name="Grafik 126">
            <a:extLst>
              <a:ext uri="{FF2B5EF4-FFF2-40B4-BE49-F238E27FC236}">
                <a16:creationId xmlns:a16="http://schemas.microsoft.com/office/drawing/2014/main" id="{086EF0E7-C755-4D36-A023-0EB382C00E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539696" y="2460662"/>
            <a:ext cx="345385" cy="345385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89ED000A-F38C-4FDA-9D46-750152FA13C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769512" y="2456201"/>
            <a:ext cx="345385" cy="345385"/>
          </a:xfrm>
          <a:prstGeom prst="rect">
            <a:avLst/>
          </a:prstGeom>
        </p:spPr>
      </p:pic>
      <p:pic>
        <p:nvPicPr>
          <p:cNvPr id="132" name="Grafik 131">
            <a:extLst>
              <a:ext uri="{FF2B5EF4-FFF2-40B4-BE49-F238E27FC236}">
                <a16:creationId xmlns:a16="http://schemas.microsoft.com/office/drawing/2014/main" id="{37E64579-0857-49DF-AFCC-936437BE806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43030" y="2458637"/>
            <a:ext cx="601598" cy="636987"/>
          </a:xfrm>
          <a:prstGeom prst="rect">
            <a:avLst/>
          </a:prstGeom>
        </p:spPr>
      </p:pic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CA556059-9349-4B0C-B35F-F2EFFA7AD933}"/>
              </a:ext>
            </a:extLst>
          </p:cNvPr>
          <p:cNvGrpSpPr>
            <a:grpSpLocks noChangeAspect="1"/>
          </p:cNvGrpSpPr>
          <p:nvPr/>
        </p:nvGrpSpPr>
        <p:grpSpPr>
          <a:xfrm>
            <a:off x="463430" y="2456201"/>
            <a:ext cx="1404681" cy="1515157"/>
            <a:chOff x="5438775" y="3009900"/>
            <a:chExt cx="847727" cy="914400"/>
          </a:xfrm>
          <a:solidFill>
            <a:schemeClr val="bg1"/>
          </a:solidFill>
        </p:grpSpPr>
        <p:pic>
          <p:nvPicPr>
            <p:cNvPr id="134" name="Grafik 133" descr="Thermometer mit einfarbiger Füllung">
              <a:extLst>
                <a:ext uri="{FF2B5EF4-FFF2-40B4-BE49-F238E27FC236}">
                  <a16:creationId xmlns:a16="http://schemas.microsoft.com/office/drawing/2014/main" id="{9708E3E9-FEA7-4F50-875B-99DDDF64D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2612" y="3219450"/>
              <a:ext cx="623890" cy="623890"/>
            </a:xfrm>
            <a:prstGeom prst="rect">
              <a:avLst/>
            </a:prstGeom>
          </p:spPr>
        </p:pic>
        <p:pic>
          <p:nvPicPr>
            <p:cNvPr id="135" name="Grafik 134" descr="Haus mit einfarbiger Füllung">
              <a:extLst>
                <a:ext uri="{FF2B5EF4-FFF2-40B4-BE49-F238E27FC236}">
                  <a16:creationId xmlns:a16="http://schemas.microsoft.com/office/drawing/2014/main" id="{EA7AF1C2-D0FD-4E70-BBB2-0AC6D3FCC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57292"/>
            <a:stretch/>
          </p:blipFill>
          <p:spPr>
            <a:xfrm>
              <a:off x="5438775" y="3009900"/>
              <a:ext cx="445290" cy="914400"/>
            </a:xfrm>
            <a:prstGeom prst="rect">
              <a:avLst/>
            </a:prstGeom>
          </p:spPr>
        </p:pic>
      </p:grpSp>
      <p:pic>
        <p:nvPicPr>
          <p:cNvPr id="147" name="Grafik 146" descr="Gehen mit einfarbiger Füllung">
            <a:extLst>
              <a:ext uri="{FF2B5EF4-FFF2-40B4-BE49-F238E27FC236}">
                <a16:creationId xmlns:a16="http://schemas.microsoft.com/office/drawing/2014/main" id="{2CE30942-5B20-4C2F-9FC2-0F99723B2C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82160" y="1699587"/>
            <a:ext cx="340578" cy="340579"/>
          </a:xfrm>
          <a:prstGeom prst="rect">
            <a:avLst/>
          </a:prstGeom>
        </p:spPr>
      </p:pic>
      <p:pic>
        <p:nvPicPr>
          <p:cNvPr id="41" name="Grafik 40" descr="Wiedergabe mit einfarbiger Füllung">
            <a:extLst>
              <a:ext uri="{FF2B5EF4-FFF2-40B4-BE49-F238E27FC236}">
                <a16:creationId xmlns:a16="http://schemas.microsoft.com/office/drawing/2014/main" id="{23F16EAF-5EBB-4A85-929A-76AA58C6DE8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 rot="5400000">
            <a:off x="5638800" y="3886200"/>
            <a:ext cx="914400" cy="914400"/>
          </a:xfrm>
          <a:prstGeom prst="rect">
            <a:avLst/>
          </a:prstGeom>
        </p:spPr>
      </p:pic>
      <p:pic>
        <p:nvPicPr>
          <p:cNvPr id="8" name="Grafik 7" descr="Caretzeichen nach unten mit einfarbiger Füllung">
            <a:extLst>
              <a:ext uri="{FF2B5EF4-FFF2-40B4-BE49-F238E27FC236}">
                <a16:creationId xmlns:a16="http://schemas.microsoft.com/office/drawing/2014/main" id="{3B7AD042-2D50-4CB1-BA6A-9750848A104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210561" y="4713075"/>
            <a:ext cx="914400" cy="914400"/>
          </a:xfrm>
          <a:prstGeom prst="rect">
            <a:avLst/>
          </a:prstGeom>
        </p:spPr>
      </p:pic>
      <p:pic>
        <p:nvPicPr>
          <p:cNvPr id="19" name="Grafik 18" descr="Pfeil nach oben mit einfarbiger Füllung">
            <a:extLst>
              <a:ext uri="{FF2B5EF4-FFF2-40B4-BE49-F238E27FC236}">
                <a16:creationId xmlns:a16="http://schemas.microsoft.com/office/drawing/2014/main" id="{7140230E-E402-450F-A077-17FD08C284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407549" y="2922807"/>
            <a:ext cx="914400" cy="914400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D6A627F-E4B9-4A12-8980-D5FE77738C4E}"/>
              </a:ext>
            </a:extLst>
          </p:cNvPr>
          <p:cNvGrpSpPr/>
          <p:nvPr/>
        </p:nvGrpSpPr>
        <p:grpSpPr>
          <a:xfrm>
            <a:off x="674102" y="4599681"/>
            <a:ext cx="720000" cy="720000"/>
            <a:chOff x="674102" y="4599681"/>
            <a:chExt cx="720000" cy="72000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BEB56F1-70D8-418B-8CF0-54658C5EEA38}"/>
                </a:ext>
              </a:extLst>
            </p:cNvPr>
            <p:cNvCxnSpPr/>
            <p:nvPr/>
          </p:nvCxnSpPr>
          <p:spPr>
            <a:xfrm>
              <a:off x="1034102" y="4744396"/>
              <a:ext cx="0" cy="457200"/>
            </a:xfrm>
            <a:prstGeom prst="straightConnector1">
              <a:avLst/>
            </a:prstGeom>
            <a:ln w="57150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7714AD55-BC1C-4263-B687-8D694D271DF8}"/>
                </a:ext>
              </a:extLst>
            </p:cNvPr>
            <p:cNvSpPr/>
            <p:nvPr/>
          </p:nvSpPr>
          <p:spPr>
            <a:xfrm>
              <a:off x="674102" y="4599681"/>
              <a:ext cx="720000" cy="720000"/>
            </a:xfrm>
            <a:prstGeom prst="roundRect">
              <a:avLst/>
            </a:prstGeom>
            <a:noFill/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8453616B-A1E3-4F23-BE89-F3973EC3B2FB}"/>
              </a:ext>
            </a:extLst>
          </p:cNvPr>
          <p:cNvSpPr/>
          <p:nvPr/>
        </p:nvSpPr>
        <p:spPr>
          <a:xfrm>
            <a:off x="1573979" y="4572631"/>
            <a:ext cx="720000" cy="720000"/>
          </a:xfrm>
          <a:prstGeom prst="roundRect">
            <a:avLst/>
          </a:prstGeom>
          <a:noFill/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EBE67C21-4840-4186-B0EB-EBB41D8766A9}"/>
              </a:ext>
            </a:extLst>
          </p:cNvPr>
          <p:cNvSpPr/>
          <p:nvPr/>
        </p:nvSpPr>
        <p:spPr>
          <a:xfrm>
            <a:off x="1743952" y="4768815"/>
            <a:ext cx="380054" cy="327633"/>
          </a:xfrm>
          <a:prstGeom prst="triangle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A8EABB1-F822-4306-A48E-936D5147B8F2}"/>
              </a:ext>
            </a:extLst>
          </p:cNvPr>
          <p:cNvGrpSpPr/>
          <p:nvPr/>
        </p:nvGrpSpPr>
        <p:grpSpPr>
          <a:xfrm>
            <a:off x="2471568" y="4597549"/>
            <a:ext cx="720000" cy="720000"/>
            <a:chOff x="2471568" y="4597549"/>
            <a:chExt cx="720000" cy="720000"/>
          </a:xfrm>
        </p:grpSpPr>
        <p:pic>
          <p:nvPicPr>
            <p:cNvPr id="10" name="Grafik 9" descr="Caretzeichen nach oben mit einfarbiger Füllung">
              <a:extLst>
                <a:ext uri="{FF2B5EF4-FFF2-40B4-BE49-F238E27FC236}">
                  <a16:creationId xmlns:a16="http://schemas.microsoft.com/office/drawing/2014/main" id="{6DDA0710-91C0-4D38-BE02-8896333B8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rcRect l="19669" t="26689" r="18327" b="30902"/>
            <a:stretch/>
          </p:blipFill>
          <p:spPr>
            <a:xfrm>
              <a:off x="2547941" y="4744396"/>
              <a:ext cx="566956" cy="387780"/>
            </a:xfrm>
            <a:prstGeom prst="rect">
              <a:avLst/>
            </a:prstGeom>
          </p:spPr>
        </p:pic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414CB2A3-37B4-41B4-8806-157C81DB251E}"/>
                </a:ext>
              </a:extLst>
            </p:cNvPr>
            <p:cNvSpPr/>
            <p:nvPr/>
          </p:nvSpPr>
          <p:spPr>
            <a:xfrm>
              <a:off x="2471568" y="4597549"/>
              <a:ext cx="720000" cy="720000"/>
            </a:xfrm>
            <a:prstGeom prst="roundRect">
              <a:avLst/>
            </a:prstGeom>
            <a:noFill/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 descr="Schloss">
            <a:extLst>
              <a:ext uri="{FF2B5EF4-FFF2-40B4-BE49-F238E27FC236}">
                <a16:creationId xmlns:a16="http://schemas.microsoft.com/office/drawing/2014/main" id="{4770E3B2-BBA8-41A3-A93C-F50F3B7AE99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528819" y="945505"/>
            <a:ext cx="914400" cy="914400"/>
          </a:xfrm>
          <a:prstGeom prst="rect">
            <a:avLst/>
          </a:prstGeom>
        </p:spPr>
      </p:pic>
      <p:pic>
        <p:nvPicPr>
          <p:cNvPr id="9" name="Grafik 8" descr="Schlüssel">
            <a:extLst>
              <a:ext uri="{FF2B5EF4-FFF2-40B4-BE49-F238E27FC236}">
                <a16:creationId xmlns:a16="http://schemas.microsoft.com/office/drawing/2014/main" id="{250DDF44-0945-47E7-B229-A7ACD47A1BF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019748" y="1887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3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Black</vt:lpstr>
      <vt:lpstr>Segoe UI Semibold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Kolb</dc:creator>
  <cp:lastModifiedBy>Tobias Kolb</cp:lastModifiedBy>
  <cp:revision>8</cp:revision>
  <dcterms:created xsi:type="dcterms:W3CDTF">2022-02-11T07:48:10Z</dcterms:created>
  <dcterms:modified xsi:type="dcterms:W3CDTF">2022-03-28T16:52:08Z</dcterms:modified>
</cp:coreProperties>
</file>