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59" r:id="rId10"/>
    <p:sldId id="260" r:id="rId11"/>
    <p:sldId id="261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660"/>
  </p:normalViewPr>
  <p:slideViewPr>
    <p:cSldViewPr snapToGrid="0">
      <p:cViewPr varScale="1">
        <p:scale>
          <a:sx n="94" d="100"/>
          <a:sy n="94" d="100"/>
        </p:scale>
        <p:origin x="21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4EC90-BC79-4DB2-996F-14D4A7E24E26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2DBEB-89EC-422A-B92B-8B61497E4C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912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1499B3-4C80-41D5-83CA-88CFA08E8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D838ED-F9D5-4666-8A6A-F517C857D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C4A3DA-D1CC-4C17-B46D-86332F095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19.01.2018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2F8A9C-690B-45C2-B1EC-6EE35DE4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 Technik und Informatik / Medizininformatik / Software Engineering and Design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CE420B-97FB-4414-AF19-BDC16E7F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9D307-518C-4E38-A65B-B6CBE89BA0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05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ADB056-F62E-428A-9330-590A7362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0A6E97-483F-4B5B-9B56-0FA3321BA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DB97CE-C7F7-436A-B3EA-50BD5FBC1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19.01.2018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07E273-216B-4124-ACAA-5065C3E66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Technik und Informatik / Medizininformatik / Software Engineering and Design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D12C7D-69CF-41BB-923F-664970728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9D307-518C-4E38-A65B-B6CBE89BA0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58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7FBE3A7-034C-461D-941A-ED2587A60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91DD980-1DFA-412C-8039-D91F7D65A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229C38-2929-492A-B9F2-88462F1BF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19.01.2018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64E1E2-309A-4C9E-8EBF-19BAD588A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Technik und Informatik / Medizininformatik / Software Engineering and Design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D9E116-8B81-4816-8E69-D5960E99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9D307-518C-4E38-A65B-B6CBE89BA0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6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6BDA9F-59D4-47DA-BF18-64D9D6184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BBF2F2-E2E7-4485-87A7-D3B040FAE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0F758F-634A-4627-AA11-F983A2FE5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19.01.2018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E507A2-C832-47C5-90FA-F3F1C4272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Technik und Informatik / Medizininformatik / Software Engineering and Design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A4255D-FCEA-412E-A989-7491F1B23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9D307-518C-4E38-A65B-B6CBE89BA0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94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76B5E-81BB-4A5C-BDBD-9CB336108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07D378-2DC9-4C75-BF06-B7BABA5D0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A0C1B5-2DF7-4322-ADAA-860A02BE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19.01.2018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F8355F-AA8B-4130-9A25-5C4074D71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Technik und Informatik / Medizininformatik / Software Engineering and Design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4CA4F2-688A-44BE-9EB4-76018C5B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9D307-518C-4E38-A65B-B6CBE89BA0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32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3B4BF1-4065-4609-8571-CEE561EB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804EAB-DC0C-4AA2-BE42-928130411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CF7080-3B48-43E6-873A-3F0873650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B830EE-0546-400A-84D2-315554D8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19.01.2018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7E5D0B-3126-4178-86E7-DDD40E57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Technik und Informatik / Medizininformatik / Software Engineering and Design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22214-8DAA-401D-97B5-FE309C17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9D307-518C-4E38-A65B-B6CBE89BA0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70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DF401-1FDC-419B-9810-8ABA3D9BD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EC9743-734B-4646-A65C-2AF004D03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E6A9C0-D0CE-4557-9A50-518895655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73FB127-54BD-4AF3-96C8-8F9C06570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ACE98-825D-45EF-A372-6028CD1EF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BA795F7-62FD-48B0-9981-C4F433893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19.01.2018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80DE625-B92A-4E24-979C-97AF1BCCA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Technik und Informatik / Medizininformatik / Software Engineering and Design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A74DEA4-E6A3-4AE6-8D8D-218E0B44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9D307-518C-4E38-A65B-B6CBE89BA0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81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3A4CE5-5E1D-4CE3-9443-1931B6E39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13FE8A-6626-4E68-93A6-3F4E21AF7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9262A6-4B59-4462-B09E-EA79A596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Technik und Informatik / Medizininformatik / Software Engineering and Design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A1834F-CBDB-4AAD-824E-BF6079F4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9D307-518C-4E38-A65B-B6CBE89BA0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90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C811F6F-165B-440B-9A3C-8C65745F2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19.01.2018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544D78D-22D0-4FCA-91C7-B77E1EF51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Technik und Informatik / Medizininformatik / Software Engineering and Design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50EBE4-CF37-4A97-A50B-DB432FAB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9D307-518C-4E38-A65B-B6CBE89BA0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69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527E2-85FC-442F-8C17-365748E2C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19DBCE-70A4-4F11-9517-A72DCFCE7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C17B6B-C849-4B95-A1C4-935A4CDCD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512292-4302-48F8-B5DD-4345547B5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19.01.2018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9AB454-F96E-45B5-8A9D-6A9A82CBC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Technik und Informatik / Medizininformatik / Software Engineering and Design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430377-5463-416D-BF27-2CC601A1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9D307-518C-4E38-A65B-B6CBE89BA0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81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614D33-D5E6-4139-87D7-622834355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EEE379C-72F3-4F4B-9400-4F4C58BA9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C2AE6B-4EE2-4043-9DDA-11137ADD2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AEDF71-DE99-410E-847A-1782D953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19.01.2018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2CEBC1-1F50-48D0-9170-CDAE5FC0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Technik und Informatik / Medizininformatik / Software Engineering and Design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AA8E16-3C6D-408A-A06D-A6DC891F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9D307-518C-4E38-A65B-B6CBE89BA0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53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23991E4-CED3-4B6C-815B-342011E53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21B58C-C86B-46F7-A63A-06878E079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C3DA28-018C-4E5E-8BA5-4C4ABFFBB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19.01.2018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6BB2D9-BE62-4454-9FC6-3DBBC5DEA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90503" y="6356350"/>
            <a:ext cx="57628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  <a:p>
            <a:r>
              <a:rPr lang="de-DE" dirty="0"/>
              <a:t>Technik und Informatik / Medizininformatik / Software Engineering and Design</a:t>
            </a:r>
          </a:p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F89BD0-32BA-4EC4-BF89-274D0EDF1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9D307-518C-4E38-A65B-B6CBE89BA00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864848B-E52B-4347-8BE6-8A61A8A88DB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82200" y="5197475"/>
            <a:ext cx="20002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4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96746-673D-484B-A3B4-28D41E13CF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B10E77-E1DD-44C8-B1E7-04DE87E63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3799"/>
            <a:ext cx="9144000" cy="1655762"/>
          </a:xfrm>
        </p:spPr>
        <p:txBody>
          <a:bodyPr>
            <a:normAutofit/>
          </a:bodyPr>
          <a:lstStyle/>
          <a:p>
            <a:r>
              <a:rPr lang="de-DE" sz="3200" b="1" dirty="0"/>
              <a:t>CS2 Task 7: </a:t>
            </a:r>
            <a:r>
              <a:rPr lang="de-DE" sz="3200" b="1" dirty="0" err="1"/>
              <a:t>Spero-Application</a:t>
            </a:r>
            <a:r>
              <a:rPr lang="de-DE" sz="3200" b="1" dirty="0"/>
              <a:t> </a:t>
            </a:r>
          </a:p>
          <a:p>
            <a:r>
              <a:rPr lang="de-CH" sz="1800" dirty="0">
                <a:latin typeface="Lucida Sans"/>
                <a:cs typeface="Lucida Sans"/>
              </a:rPr>
              <a:t>Gruppe Grün: Omar Besic, Musab Elkour, Guillaume Fricker, Mirjam Kaufmann, Thierry Schmidt, Michelle Stähli</a:t>
            </a:r>
          </a:p>
          <a:p>
            <a:r>
              <a:rPr lang="de-CH" sz="1800" dirty="0">
                <a:cs typeface="Lucida Sans"/>
              </a:rPr>
              <a:t>19. Januar 2018</a:t>
            </a:r>
            <a:r>
              <a:rPr lang="de-DE" sz="1800" dirty="0">
                <a:latin typeface="Lucida Sans"/>
                <a:cs typeface="Lucida Sans"/>
              </a:rPr>
              <a:t>, HS 2017/2018</a:t>
            </a:r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28BF95-5AE1-4743-9C5A-D2F53663D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Technik und Informatik / Medizininformatik / Software Engineering and Design </a:t>
            </a:r>
            <a:endParaRPr lang="de-DE" dirty="0"/>
          </a:p>
        </p:txBody>
      </p:sp>
      <p:pic>
        <p:nvPicPr>
          <p:cNvPr id="1026" name="Picture 2" descr="Image result for web app">
            <a:extLst>
              <a:ext uri="{FF2B5EF4-FFF2-40B4-BE49-F238E27FC236}">
                <a16:creationId xmlns:a16="http://schemas.microsoft.com/office/drawing/2014/main" id="{53C83B3C-5B60-4FEB-B1E7-27111671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983" y="337622"/>
            <a:ext cx="9250017" cy="393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518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667CA-15CC-40F8-87A4-F3DB5727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de-DE" b="1" dirty="0">
                <a:latin typeface="+mn-lt"/>
              </a:rPr>
            </a:br>
            <a:br>
              <a:rPr lang="de-DE" b="1" dirty="0">
                <a:latin typeface="+mn-lt"/>
              </a:rPr>
            </a:br>
            <a:r>
              <a:rPr lang="de-DE" b="1" dirty="0" err="1">
                <a:latin typeface="+mn-lt"/>
              </a:rPr>
              <a:t>Lessons</a:t>
            </a:r>
            <a:r>
              <a:rPr lang="de-DE" b="1" dirty="0">
                <a:latin typeface="+mn-lt"/>
              </a:rPr>
              <a:t> </a:t>
            </a:r>
            <a:r>
              <a:rPr lang="de-DE" b="1" dirty="0" err="1">
                <a:latin typeface="+mn-lt"/>
              </a:rPr>
              <a:t>learnt</a:t>
            </a:r>
            <a:br>
              <a:rPr lang="de-DE" b="1" dirty="0">
                <a:latin typeface="+mn-lt"/>
              </a:rPr>
            </a:br>
            <a:br>
              <a:rPr lang="de-DE" b="1" dirty="0">
                <a:latin typeface="+mn-lt"/>
              </a:rPr>
            </a:br>
            <a:endParaRPr lang="de-DE" b="1" dirty="0"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A7FF02-04B4-4F1E-807C-FC61E4F09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Aufgaben klar definieren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Einhaltung der Aufträge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Team-Kommunikation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Benutzersicht im Fokus bringen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602A08-7B0D-4E50-9566-20E0ACC9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Technik und Informatik / Medizininformatik / Software Engineering and Design </a:t>
            </a:r>
          </a:p>
        </p:txBody>
      </p:sp>
    </p:spTree>
    <p:extLst>
      <p:ext uri="{BB962C8B-B14F-4D97-AF65-F5344CB8AC3E}">
        <p14:creationId xmlns:p14="http://schemas.microsoft.com/office/powerpoint/2010/main" val="369881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4868D5-7F06-4555-BE4F-14984F9F9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de-DE" b="1" dirty="0">
                <a:latin typeface="+mn-lt"/>
              </a:rPr>
            </a:br>
            <a:br>
              <a:rPr lang="de-DE" b="1" dirty="0">
                <a:latin typeface="+mn-lt"/>
              </a:rPr>
            </a:br>
            <a:r>
              <a:rPr lang="de-DE" b="1" dirty="0" err="1">
                <a:latin typeface="+mn-lt"/>
              </a:rPr>
              <a:t>Scrum</a:t>
            </a:r>
            <a:r>
              <a:rPr lang="de-DE" b="1" dirty="0">
                <a:latin typeface="+mn-lt"/>
              </a:rPr>
              <a:t> </a:t>
            </a:r>
            <a:r>
              <a:rPr lang="de-DE" b="1" dirty="0" err="1">
                <a:latin typeface="+mn-lt"/>
              </a:rPr>
              <a:t>retrospective</a:t>
            </a:r>
            <a:br>
              <a:rPr lang="de-DE" b="1" dirty="0">
                <a:latin typeface="+mn-lt"/>
              </a:rPr>
            </a:br>
            <a:br>
              <a:rPr lang="de-DE" b="1" dirty="0">
                <a:latin typeface="+mn-lt"/>
              </a:rPr>
            </a:br>
            <a:endParaRPr lang="de-DE" b="1" dirty="0"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7841F1-13B3-4A11-A147-3C70DD18E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Aufwand für Datenbank unterschätzt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Daily </a:t>
            </a:r>
            <a:r>
              <a:rPr lang="de-DE" dirty="0" err="1"/>
              <a:t>Scrum</a:t>
            </a:r>
            <a:r>
              <a:rPr lang="de-DE" dirty="0"/>
              <a:t> war hilfreich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Schätzung des Aufwands war schwierig (Fehlende Erfahrung) 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2312C4-4560-41A2-A2FF-A2F6C2DD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Technik und Informatik / Medizininformatik / Software Engineering and Design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F6A54C9-17A1-4A82-9B49-86C3E05E4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4551527"/>
            <a:ext cx="4914900" cy="1333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19147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77B86-A2F9-47B9-A6B2-BF0A4160E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34A5B1-E8B3-4661-A6C4-5E353D61E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4400" b="1" dirty="0"/>
          </a:p>
          <a:p>
            <a:pPr marL="0" indent="0">
              <a:buNone/>
            </a:pPr>
            <a:endParaRPr lang="de-DE" sz="4400" b="1" dirty="0"/>
          </a:p>
          <a:p>
            <a:pPr marL="0" indent="0">
              <a:buNone/>
            </a:pPr>
            <a:r>
              <a:rPr lang="de-DE" sz="4400" b="1" dirty="0"/>
              <a:t>   Danke für ihre Aufmerksamkeit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03A8BC-EC16-4242-9F10-EBAF87BED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Technik und Informatik / Medizininformatik / Software Engineering and Design </a:t>
            </a:r>
          </a:p>
        </p:txBody>
      </p:sp>
    </p:spTree>
    <p:extLst>
      <p:ext uri="{BB962C8B-B14F-4D97-AF65-F5344CB8AC3E}">
        <p14:creationId xmlns:p14="http://schemas.microsoft.com/office/powerpoint/2010/main" val="416063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CFF32A-90FF-44F4-A631-8EA1D8F2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+mn-lt"/>
              </a:rPr>
              <a:t>Implementation Highlights - Features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8CE037-F60D-4A17-840B-748F45F25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PIN zum einloggen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Gefühlsangabe durch Smileys und Text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Abspeicherung der Tagebucheinträge und Anzeige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Einstellungen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Definition zu Depression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Informationen zu den Medikamenten holen 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9D3125-2EBE-4440-97FA-04A312E9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Technik und Informatik / Medizininformatik / Software Engineering and Design </a:t>
            </a:r>
          </a:p>
        </p:txBody>
      </p:sp>
    </p:spTree>
    <p:extLst>
      <p:ext uri="{BB962C8B-B14F-4D97-AF65-F5344CB8AC3E}">
        <p14:creationId xmlns:p14="http://schemas.microsoft.com/office/powerpoint/2010/main" val="2446818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83303-EB31-4D8D-8703-371FB613A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DE" dirty="0"/>
            </a:br>
            <a:br>
              <a:rPr lang="de-DE" dirty="0"/>
            </a:br>
            <a:r>
              <a:rPr lang="de-DE" sz="4900" b="1" dirty="0">
                <a:latin typeface="+mn-lt"/>
              </a:rPr>
              <a:t>Features </a:t>
            </a:r>
            <a:r>
              <a:rPr lang="de-DE" sz="4900" b="1" dirty="0" err="1">
                <a:latin typeface="+mn-lt"/>
              </a:rPr>
              <a:t>partially</a:t>
            </a:r>
            <a:r>
              <a:rPr lang="de-DE" sz="4900" b="1" dirty="0">
                <a:latin typeface="+mn-lt"/>
              </a:rPr>
              <a:t> </a:t>
            </a:r>
            <a:r>
              <a:rPr lang="de-DE" sz="4900" b="1" dirty="0" err="1">
                <a:latin typeface="+mn-lt"/>
              </a:rPr>
              <a:t>completed</a:t>
            </a:r>
            <a:r>
              <a:rPr lang="de-DE" sz="4900" b="1" dirty="0">
                <a:latin typeface="+mn-lt"/>
              </a:rPr>
              <a:t> 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F4AF2A-676F-4BB5-827D-D298623B0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Statistik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Chat Möglichkeit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dirty="0" err="1"/>
              <a:t>Reminder</a:t>
            </a:r>
            <a:r>
              <a:rPr lang="de-DE" dirty="0"/>
              <a:t>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5316A0-5FB1-4299-8627-EC903FE1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Technik und Informatik / Medizininformatik / Software Engineering and Design </a:t>
            </a:r>
          </a:p>
        </p:txBody>
      </p:sp>
    </p:spTree>
    <p:extLst>
      <p:ext uri="{BB962C8B-B14F-4D97-AF65-F5344CB8AC3E}">
        <p14:creationId xmlns:p14="http://schemas.microsoft.com/office/powerpoint/2010/main" val="3579907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94A3A-A94C-4DA3-8B4A-DB1C7B4D9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+mn-lt"/>
              </a:rPr>
              <a:t>PIN-View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EB01B6D-6C64-4748-894B-D5C905527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1331" y="1428604"/>
            <a:ext cx="3502364" cy="49277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70B66A0-A424-4373-A05D-91CECD633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299" y="1428604"/>
            <a:ext cx="2865927" cy="49277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77F15F-464F-40ED-B3E1-939EDE27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Technik und Informatik / Medizininformatik / Software Engineering and Design </a:t>
            </a:r>
          </a:p>
        </p:txBody>
      </p:sp>
    </p:spTree>
    <p:extLst>
      <p:ext uri="{BB962C8B-B14F-4D97-AF65-F5344CB8AC3E}">
        <p14:creationId xmlns:p14="http://schemas.microsoft.com/office/powerpoint/2010/main" val="3579706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A80297-8069-461B-9572-0E7C0F8F4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+mn-lt"/>
              </a:rPr>
              <a:t>Main-View 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41437B18-0ADB-4AC5-93E3-1176160DB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666" y="1531662"/>
            <a:ext cx="2701877" cy="46317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6F27C3E-9100-48D9-98AB-14DA52986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609" y="723279"/>
            <a:ext cx="7787346" cy="44453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1AC6E81-0DBF-4515-AF3A-BCE131EAA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Technik und Informatik / Medizininformatik / Software Engineering and Design </a:t>
            </a:r>
          </a:p>
        </p:txBody>
      </p:sp>
    </p:spTree>
    <p:extLst>
      <p:ext uri="{BB962C8B-B14F-4D97-AF65-F5344CB8AC3E}">
        <p14:creationId xmlns:p14="http://schemas.microsoft.com/office/powerpoint/2010/main" val="233178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282708-B6AD-48D2-A4B1-025C44307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+mn-lt"/>
              </a:rPr>
              <a:t>Menu-View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5C2C97-8FF3-4380-92AE-4FC40B02C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8C37D75-E10B-4412-A0EF-96E1D06CE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87" y="1572221"/>
            <a:ext cx="2742995" cy="44851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9600EFD-BC37-4E74-8624-062A1814A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974" y="1572221"/>
            <a:ext cx="3604334" cy="45630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EB2AC3-94E7-4C22-AFAF-96CCABCD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Technik und Informatik / Medizininformatik / Software Engineering and Design </a:t>
            </a:r>
          </a:p>
        </p:txBody>
      </p:sp>
    </p:spTree>
    <p:extLst>
      <p:ext uri="{BB962C8B-B14F-4D97-AF65-F5344CB8AC3E}">
        <p14:creationId xmlns:p14="http://schemas.microsoft.com/office/powerpoint/2010/main" val="2841486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E57A31-6BC8-4627-8584-7B41765E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latin typeface="+mn-lt"/>
              </a:rPr>
              <a:t>Medication</a:t>
            </a:r>
            <a:r>
              <a:rPr lang="de-DE" b="1" dirty="0">
                <a:latin typeface="+mn-lt"/>
              </a:rPr>
              <a:t> Info-View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A5A3C2D-2532-49CF-8EEC-995C50376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35" y="1672597"/>
            <a:ext cx="2939127" cy="42493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1CF53CD-7BE8-4B7C-83C6-F28B4010C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487" y="1690688"/>
            <a:ext cx="6905625" cy="3467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5AF478A6-73A1-4697-BBEF-D289CC93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Technik und Informatik / Medizininformatik / Software Engineering and Design </a:t>
            </a:r>
          </a:p>
        </p:txBody>
      </p:sp>
    </p:spTree>
    <p:extLst>
      <p:ext uri="{BB962C8B-B14F-4D97-AF65-F5344CB8AC3E}">
        <p14:creationId xmlns:p14="http://schemas.microsoft.com/office/powerpoint/2010/main" val="3315062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8AB53-CCE1-4D02-81BE-2B6054460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+mn-lt"/>
              </a:rPr>
              <a:t>Depression </a:t>
            </a:r>
            <a:r>
              <a:rPr lang="de-DE" b="1" dirty="0" err="1">
                <a:latin typeface="+mn-lt"/>
              </a:rPr>
              <a:t>definition</a:t>
            </a:r>
            <a:r>
              <a:rPr lang="de-DE" b="1" dirty="0">
                <a:latin typeface="+mn-lt"/>
              </a:rPr>
              <a:t>-View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93CDEE-123D-4AA9-B3A7-84CC9A726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5E6516A-379B-4B27-A347-FDA14031C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743672" cy="4486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7FACEC3-572A-4631-AC98-7D48F772C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824" y="1690688"/>
            <a:ext cx="7904654" cy="4486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1DBB9E-204D-420D-B4C5-63BD4CE7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Technik und Informatik / Medizininformatik / Software Engineering and Design </a:t>
            </a:r>
          </a:p>
        </p:txBody>
      </p:sp>
    </p:spTree>
    <p:extLst>
      <p:ext uri="{BB962C8B-B14F-4D97-AF65-F5344CB8AC3E}">
        <p14:creationId xmlns:p14="http://schemas.microsoft.com/office/powerpoint/2010/main" val="559523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AFEED2-51C1-43B6-A7BD-F1F31DF09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69" y="24923"/>
            <a:ext cx="10515600" cy="1325563"/>
          </a:xfrm>
        </p:spPr>
        <p:txBody>
          <a:bodyPr>
            <a:noAutofit/>
          </a:bodyPr>
          <a:lstStyle/>
          <a:p>
            <a:br>
              <a:rPr lang="de-DE" b="1" dirty="0">
                <a:latin typeface="+mn-lt"/>
              </a:rPr>
            </a:br>
            <a:br>
              <a:rPr lang="de-DE" b="1" dirty="0">
                <a:latin typeface="+mn-lt"/>
              </a:rPr>
            </a:br>
            <a:r>
              <a:rPr lang="en-GB" b="1" dirty="0">
                <a:latin typeface="+mn-lt"/>
              </a:rPr>
              <a:t>Personal contribution (rough) </a:t>
            </a:r>
            <a:br>
              <a:rPr lang="en-GB" b="1" dirty="0">
                <a:latin typeface="+mn-lt"/>
              </a:rPr>
            </a:br>
            <a:br>
              <a:rPr lang="de-DE" b="1" dirty="0">
                <a:latin typeface="+mn-lt"/>
              </a:rPr>
            </a:br>
            <a:endParaRPr lang="de-DE" b="1" dirty="0">
              <a:latin typeface="+mn-lt"/>
            </a:endParaRP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5590252C-F291-4011-861E-9EE3747BE4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819982"/>
              </p:ext>
            </p:extLst>
          </p:nvPr>
        </p:nvGraphicFramePr>
        <p:xfrm>
          <a:off x="728869" y="1052830"/>
          <a:ext cx="9271473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5859">
                  <a:extLst>
                    <a:ext uri="{9D8B030D-6E8A-4147-A177-3AD203B41FA5}">
                      <a16:colId xmlns:a16="http://schemas.microsoft.com/office/drawing/2014/main" val="3488330983"/>
                    </a:ext>
                  </a:extLst>
                </a:gridCol>
                <a:gridCol w="5925614">
                  <a:extLst>
                    <a:ext uri="{9D8B030D-6E8A-4147-A177-3AD203B41FA5}">
                      <a16:colId xmlns:a16="http://schemas.microsoft.com/office/drawing/2014/main" val="2109522814"/>
                    </a:ext>
                  </a:extLst>
                </a:gridCol>
              </a:tblGrid>
              <a:tr h="359039">
                <a:tc>
                  <a:txBody>
                    <a:bodyPr/>
                    <a:lstStyle/>
                    <a:p>
                      <a:r>
                        <a:rPr lang="de-DE" sz="1800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Tasks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917180"/>
                  </a:ext>
                </a:extLst>
              </a:tr>
              <a:tr h="897597">
                <a:tc>
                  <a:txBody>
                    <a:bodyPr/>
                    <a:lstStyle/>
                    <a:p>
                      <a:r>
                        <a:rPr lang="de-DE" sz="1800" dirty="0"/>
                        <a:t>Omar Besic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800" dirty="0"/>
                        <a:t>Main </a:t>
                      </a:r>
                      <a:r>
                        <a:rPr lang="de-DE" sz="1800" dirty="0" err="1"/>
                        <a:t>view</a:t>
                      </a:r>
                      <a:r>
                        <a:rPr lang="de-DE" sz="1800" dirty="0"/>
                        <a:t>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800" dirty="0"/>
                        <a:t>DB </a:t>
                      </a:r>
                      <a:r>
                        <a:rPr lang="de-DE" sz="1800" dirty="0" err="1"/>
                        <a:t>persistence</a:t>
                      </a:r>
                      <a:r>
                        <a:rPr lang="de-DE" sz="1800" dirty="0"/>
                        <a:t>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800" dirty="0"/>
                        <a:t>CSS Layout </a:t>
                      </a:r>
                      <a:r>
                        <a:rPr lang="de-DE" sz="1800" dirty="0" err="1"/>
                        <a:t>for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main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view</a:t>
                      </a:r>
                      <a:r>
                        <a:rPr lang="de-DE" sz="1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020608"/>
                  </a:ext>
                </a:extLst>
              </a:tr>
              <a:tr h="897597">
                <a:tc>
                  <a:txBody>
                    <a:bodyPr/>
                    <a:lstStyle/>
                    <a:p>
                      <a:r>
                        <a:rPr lang="de-DE" sz="1800" dirty="0"/>
                        <a:t>Thierry Schmidt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sz="1800" dirty="0"/>
                        <a:t>Diary Entry 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de-DE" sz="1800" dirty="0"/>
                        <a:t>View, </a:t>
                      </a:r>
                      <a:r>
                        <a:rPr lang="de-DE" sz="1800" dirty="0" err="1"/>
                        <a:t>list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persist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to</a:t>
                      </a:r>
                      <a:r>
                        <a:rPr lang="de-DE" sz="1800" dirty="0"/>
                        <a:t> DB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de-DE" sz="1800" dirty="0" err="1"/>
                        <a:t>Adding</a:t>
                      </a:r>
                      <a:r>
                        <a:rPr lang="de-DE" sz="1800" dirty="0"/>
                        <a:t> and </a:t>
                      </a:r>
                      <a:r>
                        <a:rPr lang="de-DE" sz="1800" dirty="0" err="1"/>
                        <a:t>deleting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entries</a:t>
                      </a:r>
                      <a:r>
                        <a:rPr lang="de-DE" sz="1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725128"/>
                  </a:ext>
                </a:extLst>
              </a:tr>
              <a:tr h="897597">
                <a:tc>
                  <a:txBody>
                    <a:bodyPr/>
                    <a:lstStyle/>
                    <a:p>
                      <a:r>
                        <a:rPr lang="de-DE" sz="1800" dirty="0"/>
                        <a:t>Mirjam Kaufmann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- Settings 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800" dirty="0"/>
                        <a:t>- PIN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800" dirty="0"/>
                        <a:t>- 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304061"/>
                  </a:ext>
                </a:extLst>
              </a:tr>
              <a:tr h="1166876">
                <a:tc>
                  <a:txBody>
                    <a:bodyPr/>
                    <a:lstStyle/>
                    <a:p>
                      <a:r>
                        <a:rPr lang="de-DE" sz="1800" dirty="0"/>
                        <a:t>Musab Elkour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800" dirty="0" err="1"/>
                        <a:t>Medication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information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search</a:t>
                      </a:r>
                      <a:r>
                        <a:rPr lang="de-DE" sz="1800" dirty="0"/>
                        <a:t>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800" dirty="0" err="1"/>
                        <a:t>Medication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list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persist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to</a:t>
                      </a:r>
                      <a:r>
                        <a:rPr lang="de-DE" sz="1800" dirty="0"/>
                        <a:t> DB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800" dirty="0"/>
                        <a:t>Definition Depression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800" dirty="0"/>
                        <a:t>Report </a:t>
                      </a:r>
                      <a:r>
                        <a:rPr lang="de-DE" sz="1800" dirty="0" err="1"/>
                        <a:t>view</a:t>
                      </a:r>
                      <a:r>
                        <a:rPr lang="de-DE" sz="1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043512"/>
                  </a:ext>
                </a:extLst>
              </a:tr>
              <a:tr h="628318">
                <a:tc>
                  <a:txBody>
                    <a:bodyPr/>
                    <a:lstStyle/>
                    <a:p>
                      <a:r>
                        <a:rPr lang="de-DE" sz="1800" dirty="0"/>
                        <a:t>Michelle Stähli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800" dirty="0" err="1"/>
                        <a:t>Reminder</a:t>
                      </a:r>
                      <a:r>
                        <a:rPr lang="de-DE" sz="1800" dirty="0"/>
                        <a:t>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sz="1800" dirty="0"/>
                        <a:t>SOS </a:t>
                      </a:r>
                      <a:r>
                        <a:rPr lang="de-DE" sz="1800" dirty="0" err="1"/>
                        <a:t>view</a:t>
                      </a:r>
                      <a:r>
                        <a:rPr lang="de-DE" sz="1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126632"/>
                  </a:ext>
                </a:extLst>
              </a:tr>
              <a:tr h="359039">
                <a:tc>
                  <a:txBody>
                    <a:bodyPr/>
                    <a:lstStyle/>
                    <a:p>
                      <a:r>
                        <a:rPr lang="de-DE" sz="1800" dirty="0"/>
                        <a:t>Guillaume Fricker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- Chat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450513"/>
                  </a:ext>
                </a:extLst>
              </a:tr>
            </a:tbl>
          </a:graphicData>
        </a:graphic>
      </p:graphicFrame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C14BF5-7914-4860-923B-5DCADA9A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Technik und Informatik / Medizininformatik / Software Engineering and Design </a:t>
            </a:r>
          </a:p>
        </p:txBody>
      </p:sp>
    </p:spTree>
    <p:extLst>
      <p:ext uri="{BB962C8B-B14F-4D97-AF65-F5344CB8AC3E}">
        <p14:creationId xmlns:p14="http://schemas.microsoft.com/office/powerpoint/2010/main" val="2998480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Office PowerPoint</Application>
  <PresentationFormat>Breitbild</PresentationFormat>
  <Paragraphs>74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Lucida Sans</vt:lpstr>
      <vt:lpstr>Wingdings</vt:lpstr>
      <vt:lpstr>Office</vt:lpstr>
      <vt:lpstr>PowerPoint-Präsentation</vt:lpstr>
      <vt:lpstr>Implementation Highlights - Features </vt:lpstr>
      <vt:lpstr>  Features partially completed   </vt:lpstr>
      <vt:lpstr>PIN-View </vt:lpstr>
      <vt:lpstr>Main-View </vt:lpstr>
      <vt:lpstr>Menu-View </vt:lpstr>
      <vt:lpstr>Medication Info-View </vt:lpstr>
      <vt:lpstr>Depression definition-View </vt:lpstr>
      <vt:lpstr>  Personal contribution (rough)   </vt:lpstr>
      <vt:lpstr>  Lessons learnt  </vt:lpstr>
      <vt:lpstr>  Scrum retrospective  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Elkour Musab Gamal</dc:creator>
  <cp:lastModifiedBy>Kaufmann Mirjam Tanja</cp:lastModifiedBy>
  <cp:revision>95</cp:revision>
  <dcterms:created xsi:type="dcterms:W3CDTF">2018-01-18T13:54:38Z</dcterms:created>
  <dcterms:modified xsi:type="dcterms:W3CDTF">2018-01-18T18:44:38Z</dcterms:modified>
</cp:coreProperties>
</file>