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Friche" initials="NF" lastIdx="1" clrIdx="0">
    <p:extLst>
      <p:ext uri="{19B8F6BF-5375-455C-9EA6-DF929625EA0E}">
        <p15:presenceInfo xmlns:p15="http://schemas.microsoft.com/office/powerpoint/2012/main" userId="6186beedd3199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621AB6-BE68-4D69-B91C-FAADF5FAA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F5C50-5C8E-4A3A-8A5C-79D183B69D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3DC97-E3D5-4711-9041-1C21990D4CD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6E8B76-3D1B-420C-A75E-266754E29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82904B7-32E0-4CB3-8D37-5923AABD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E20C-77F6-4DCF-8F98-564B9DEDEB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D514-7DE9-4D45-BB5F-A59B031A1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D617B-4B9E-4716-90D4-BC874B6B7E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Simpson’s Paradox = idea that a trend is apparent when two variables are being compared but disappears or in some cases even reverses when the independent variable is combined with another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EBD61-3068-43E5-90A7-72DC3F4E2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A0E7-733A-47B5-AAB7-40B05882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72743"/>
            <a:ext cx="3044952" cy="1898904"/>
          </a:xfrm>
        </p:spPr>
        <p:txBody>
          <a:bodyPr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How do people’s perceptions of airport roads and signs impact their satisfaction with the airport overall?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8E38E-543E-449D-BDEB-65D8BE72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520074"/>
            <a:ext cx="3044952" cy="2277094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</a:rPr>
              <a:t>HYPOTHESIS: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</a:rPr>
              <a:t>Airport roads/signage have a positive influence on overall customer satisfaction. </a:t>
            </a: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</a:rPr>
              <a:t>DATA: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</a:rPr>
              <a:t>2018 SFO Airport Customer Satisfaction Survey (scale of 1 to 5 for both variables)</a:t>
            </a:r>
          </a:p>
          <a:p>
            <a:pPr algn="l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CF59A-1B16-4CD4-9E9E-1DA70142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291885"/>
            <a:ext cx="5925312" cy="39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DB86D-CF85-4807-9143-99C242C7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2D33-89A6-49F3-B66E-45FCD722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61322"/>
            <a:ext cx="8779512" cy="334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→ Distribution of each variable (frequency and relative frequency combined into one table)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→ Joint distribution table using “</a:t>
            </a:r>
            <a:r>
              <a:rPr lang="en-US" dirty="0" err="1">
                <a:solidFill>
                  <a:srgbClr val="404040"/>
                </a:solidFill>
              </a:rPr>
              <a:t>gmodel</a:t>
            </a:r>
            <a:r>
              <a:rPr lang="en-US" dirty="0">
                <a:solidFill>
                  <a:srgbClr val="404040"/>
                </a:solidFill>
              </a:rPr>
              <a:t>” package, break up into 4 separate tables, use contingency table to recreate first graph as a side-by-side bar graph, use 3</a:t>
            </a:r>
            <a:r>
              <a:rPr lang="en-US" baseline="30000" dirty="0">
                <a:solidFill>
                  <a:srgbClr val="404040"/>
                </a:solidFill>
              </a:rPr>
              <a:t>rd</a:t>
            </a:r>
            <a:r>
              <a:rPr lang="en-US" dirty="0">
                <a:solidFill>
                  <a:srgbClr val="404040"/>
                </a:solidFill>
              </a:rPr>
              <a:t> table to display conditional proportion of overall satisfaction given satisfaction w/ roads 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→ Generate random sample of 450 from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→ Pearson chi-square test of independence using contingency table results in p-value of approx. 0, which indicates that they are statistically significantly associated, reject null hypothesis that they are independent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→ Obtain chi-square residuals and create a plot to visualize these residuals</a:t>
            </a:r>
          </a:p>
        </p:txBody>
      </p:sp>
    </p:spTree>
    <p:extLst>
      <p:ext uri="{BB962C8B-B14F-4D97-AF65-F5344CB8AC3E}">
        <p14:creationId xmlns:p14="http://schemas.microsoft.com/office/powerpoint/2010/main" val="34851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1439BD-2ACF-45C0-8802-3F722AD8B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43" y="1124712"/>
            <a:ext cx="8807713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14C249-998D-4DFC-B30D-53EB3FA56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207" r="-6" b="-6"/>
          <a:stretch/>
        </p:blipFill>
        <p:spPr>
          <a:xfrm>
            <a:off x="370689" y="348343"/>
            <a:ext cx="4449548" cy="30158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75FCD-CC30-4B5D-B87C-BB0B9426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395" y="1261913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Results &amp; limitations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F3054-1B6F-4E10-A77C-1E6E312C9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6" r="1165" b="-6"/>
          <a:stretch/>
        </p:blipFill>
        <p:spPr>
          <a:xfrm>
            <a:off x="370689" y="3493798"/>
            <a:ext cx="4449548" cy="3015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86A662-2777-4DBE-9D8A-A034BC0A0821}"/>
              </a:ext>
            </a:extLst>
          </p:cNvPr>
          <p:cNvSpPr txBox="1"/>
          <p:nvPr/>
        </p:nvSpPr>
        <p:spPr>
          <a:xfrm>
            <a:off x="5315061" y="2830286"/>
            <a:ext cx="60959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</a:rPr>
              <a:t>→ Based on the graphs generated, it seems there is a positive relationship between the two variables, almost linear relationship</a:t>
            </a:r>
          </a:p>
          <a:p>
            <a:r>
              <a:rPr lang="en-US" dirty="0">
                <a:solidFill>
                  <a:schemeClr val="bg1"/>
                </a:solidFill>
              </a:rPr>
              <a:t>→ See correlation plot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LIMITATIONS:</a:t>
            </a:r>
          </a:p>
          <a:p>
            <a:r>
              <a:rPr lang="en-US" dirty="0">
                <a:solidFill>
                  <a:schemeClr val="bg1"/>
                </a:solidFill>
              </a:rPr>
              <a:t>→ Data comes from only one source (SFO Airport)</a:t>
            </a:r>
          </a:p>
          <a:p>
            <a:r>
              <a:rPr lang="en-US" dirty="0">
                <a:solidFill>
                  <a:schemeClr val="bg1"/>
                </a:solidFill>
              </a:rPr>
              <a:t>→ Simpson’s Paradox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BF3A4-C909-40D3-906B-08A12B1ACEEE}"/>
              </a:ext>
            </a:extLst>
          </p:cNvPr>
          <p:cNvSpPr txBox="1"/>
          <p:nvPr/>
        </p:nvSpPr>
        <p:spPr>
          <a:xfrm>
            <a:off x="227655" y="192830"/>
            <a:ext cx="4735615" cy="64723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B859-6F6A-4ADC-A41A-3E74535B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Correlation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9ED6D9-4836-4740-A27B-FF56F1C17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56576" y="3279"/>
            <a:ext cx="8135424" cy="68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713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249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How do people’s perceptions of airport roads and signs impact their satisfaction with the airport overall?</vt:lpstr>
      <vt:lpstr>Exploring the data</vt:lpstr>
      <vt:lpstr>PowerPoint Presentation</vt:lpstr>
      <vt:lpstr>Results &amp; limitations</vt:lpstr>
      <vt:lpstr>Correlation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people’s perceptions of airport roads and signs impact their satisfaction with the airport overall?</dc:title>
  <dc:creator>Nikita Friche</dc:creator>
  <cp:lastModifiedBy>Nikita Friche</cp:lastModifiedBy>
  <cp:revision>6</cp:revision>
  <dcterms:created xsi:type="dcterms:W3CDTF">2020-07-29T05:34:06Z</dcterms:created>
  <dcterms:modified xsi:type="dcterms:W3CDTF">2020-07-30T04:53:57Z</dcterms:modified>
</cp:coreProperties>
</file>