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80AB-C3AF-494F-96A1-4E20CAC4E23F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2727-91F3-41A3-8E7F-7920F10A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ic0_000\Pictures\600 Good Pictures\DSCN41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5974" y="50777"/>
            <a:ext cx="4495800" cy="2055202"/>
          </a:xfrm>
          <a:prstGeom prst="rect">
            <a:avLst/>
          </a:prstGeom>
          <a:solidFill>
            <a:schemeClr val="bg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850" y="1520464"/>
            <a:ext cx="3988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Maximum interaction with your environment.</a:t>
            </a:r>
            <a:br>
              <a:rPr lang="en-US" sz="1600" dirty="0" smtClean="0"/>
            </a:br>
            <a:r>
              <a:rPr lang="en-US" sz="1600" dirty="0" smtClean="0"/>
              <a:t> Minimum interaction with your phone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98353" y="782442"/>
            <a:ext cx="236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Outdoorsman’s </a:t>
            </a:r>
          </a:p>
          <a:p>
            <a:pPr algn="ctr"/>
            <a:r>
              <a:rPr lang="en-US" sz="2400" b="1" dirty="0" smtClean="0"/>
              <a:t>Waypoint Plotter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91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fric0046@umn.edu</dc:creator>
  <cp:lastModifiedBy>fric0046@umn.edu</cp:lastModifiedBy>
  <cp:revision>3</cp:revision>
  <dcterms:created xsi:type="dcterms:W3CDTF">2015-02-28T10:49:29Z</dcterms:created>
  <dcterms:modified xsi:type="dcterms:W3CDTF">2015-03-07T06:13:39Z</dcterms:modified>
</cp:coreProperties>
</file>