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921D920-F7E4-442B-A809-495E4413F0CD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3A57-97E0-4869-9EA2-FBB8223E7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Малахитовая </a:t>
            </a:r>
            <a:br>
              <a:rPr lang="ru-RU" dirty="0"/>
            </a:br>
            <a:r>
              <a:rPr lang="ru-RU" dirty="0"/>
              <a:t>балерина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C0FF3-8B3C-4837-9AF8-F33CEB1EA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CDEE5-E574-4F5A-875C-7FC2E399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Цель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02D41-A168-4575-91A4-5413A529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Организовать удаленную работу с продуктами в доме пользователя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39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C93D6-A990-4B16-A271-9337239A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1ED00-CAD9-4B38-A84A-E5BE46E7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Разработать базу данных</a:t>
            </a:r>
          </a:p>
          <a:p>
            <a:r>
              <a:rPr lang="ru-RU" sz="2800" dirty="0"/>
              <a:t>Создать рабочий функционал</a:t>
            </a:r>
          </a:p>
          <a:p>
            <a:r>
              <a:rPr lang="ru-RU" sz="2800" dirty="0"/>
              <a:t>Разработать интерфейс</a:t>
            </a:r>
          </a:p>
          <a:p>
            <a:r>
              <a:rPr lang="ru-RU" sz="2800" dirty="0"/>
              <a:t>Добавить хостинг</a:t>
            </a:r>
            <a:br>
              <a:rPr lang="ru-RU" sz="2800" dirty="0"/>
            </a:b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070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4A4BF-9E89-4139-B15E-F5179ED0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5E5E54-F2D9-4664-A618-E18A0FAB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28" y="3500022"/>
            <a:ext cx="1675313" cy="11213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4DA94-6D3F-4F29-B204-C52DC336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449" y="4000054"/>
            <a:ext cx="874070" cy="843929"/>
          </a:xfrm>
          <a:prstGeom prst="rect">
            <a:avLst/>
          </a:prstGeom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198BB101-ED83-45A1-A1F3-B05FF674F7E9}"/>
              </a:ext>
            </a:extLst>
          </p:cNvPr>
          <p:cNvCxnSpPr>
            <a:endCxn id="5" idx="0"/>
          </p:cNvCxnSpPr>
          <p:nvPr/>
        </p:nvCxnSpPr>
        <p:spPr>
          <a:xfrm>
            <a:off x="6094254" y="3630968"/>
            <a:ext cx="1707230" cy="3690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6876778E-C48D-4AD1-B18A-B55ED090E85E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2818386" y="2991774"/>
            <a:ext cx="2167897" cy="508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3EEAF6-0594-4BAB-82F8-D1EFAB59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82" y="2364356"/>
            <a:ext cx="1107972" cy="2057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3B880D-15AE-4544-9D83-52F856136A8C}"/>
              </a:ext>
            </a:extLst>
          </p:cNvPr>
          <p:cNvSpPr txBox="1"/>
          <p:nvPr/>
        </p:nvSpPr>
        <p:spPr>
          <a:xfrm>
            <a:off x="4875663" y="194970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7EEC4-474C-4B60-BEDB-FFA42BF6D66A}"/>
              </a:ext>
            </a:extLst>
          </p:cNvPr>
          <p:cNvSpPr txBox="1"/>
          <p:nvPr/>
        </p:nvSpPr>
        <p:spPr>
          <a:xfrm>
            <a:off x="2461555" y="45613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32B5C-72C4-4122-89C7-8F53642BD13C}"/>
              </a:ext>
            </a:extLst>
          </p:cNvPr>
          <p:cNvSpPr txBox="1"/>
          <p:nvPr/>
        </p:nvSpPr>
        <p:spPr>
          <a:xfrm>
            <a:off x="7424618" y="4788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1116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14</TotalTime>
  <Words>29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Малахитовая  балерина</vt:lpstr>
      <vt:lpstr>Цель</vt:lpstr>
      <vt:lpstr>Задачи</vt:lpstr>
      <vt:lpstr>База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Малахитовая  балерина</dc:title>
  <dc:creator>Яндекс Лицей</dc:creator>
  <cp:lastModifiedBy>Яндекс Лицей</cp:lastModifiedBy>
  <cp:revision>2</cp:revision>
  <dcterms:created xsi:type="dcterms:W3CDTF">2023-04-25T09:03:50Z</dcterms:created>
  <dcterms:modified xsi:type="dcterms:W3CDTF">2023-04-25T09:18:05Z</dcterms:modified>
</cp:coreProperties>
</file>