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651776-4FEB-F861-7044-C426520D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4F54C8-7A2B-F6F9-39A5-2BA17C55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641F79-8A39-6E4D-D4D5-846ADE9D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F0B221-2B50-36FE-CE0F-9E3E3A61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CF1C1-B46D-A0EF-FC00-32719818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13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1F3B8-AC93-F15C-DA7E-437505FB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1B511C2-2623-4C64-3E34-EBAE33B1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05A0AF-BD37-3F2B-D9E0-0215FA5C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7CA1DD-5FC3-26A9-0344-1C541A13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8AC5C-82E2-4BDE-BFF8-739D70F6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D9854D-8A9B-6B56-AFC6-90315E7D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2C875F-7CC1-0896-5746-4CFCAAD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3E9330-AB1D-2A2C-F821-C9A92B2A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1FBC58-B3B6-D064-52A2-2BDC10F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87B181-8AFB-C61B-57E5-CFABAE03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2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484DA-5652-64CE-B267-1A3F0EAD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66285A-C55A-7838-F97E-A046CAF9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2D95B1-B1CE-D50F-0774-E6B2DDD3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4E1148-91C7-E369-957B-D50DAF69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A659C2-1645-6FD7-3375-37D2AE8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96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580D5-FFC9-DA4B-90FB-7359CA95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951097-7A8E-21FC-A46F-AA1623B1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344559-4E52-119F-C2E3-3A0BB498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5023C-B93C-B019-E342-B51F2153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A8DF71-34C9-A1F9-914C-F03C6E8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45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412E1-C905-80B3-748E-7E42BC76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3079B-9AE2-7645-3C72-6C6CB6FD7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AD1BA6D-AFFF-664B-5207-A41403A0B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C84AB7-4F1C-8D3A-0C1D-F822192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5E0319-B3F5-1277-E43C-57741DE7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72B44-FD42-9929-48F8-42E21CF2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3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477ED-84DD-A84A-04DC-43EBD139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34FB2D-066F-654C-9046-299F4816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1F3033-F52B-266C-B0BE-A47CD6D3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57767F-FB6B-4B1B-7087-EC1F64099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E689019-EFD2-40DB-FD4E-3C5809B6A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C560EBA-99F6-A596-ACF5-5C2CE03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B01F7A4-684D-88C6-D6EC-1CBF3A1E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297075-5FB8-642A-4AAE-60A39DBB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32D7E-696B-0052-31EC-0BE808D7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0CDF1F6-1D98-6FB3-4914-4C27805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2AEEA7-2D93-8A58-03C6-2682ADD1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E3E450-F7E9-AA98-27F2-D3DED407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8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2F8DBD4-F7B5-9D67-11F1-03670B10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98A3F34-9868-69FF-F0B9-B34A4D5E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02E356-9B56-C86F-9769-B0ECF23C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9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76F94-F175-AF75-D0EB-24CA700E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A327F3-5AE1-FD1D-6478-D84C38CF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D5EAE2-E0B2-0C51-65AE-22C2488F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377CE7-9A1B-4E81-4862-AFCADC98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3B1A6AC-C0C3-F206-8C10-E3CF6783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406D77-5517-35B3-6218-FEDE18E4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82D928-1256-9CA5-0E86-E2EA5835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CB2DFA8-7E8C-6B4D-2F28-0B6BA56F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7AA68B-0910-FF43-2DFE-B48B3FC3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11F1FB-F69A-1704-D593-55A48DFB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7C5675-7597-9500-E033-A8D3EDDD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C9C400-A545-9CF0-BB69-BFFA49CE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2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EF06B0-628D-C91C-C1DF-8D9DA933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D6DC2C-B3B3-4846-F9F3-F17E26EF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016056-6A00-2FF3-AA74-D6F5C5EB9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02AD-C958-4436-BF8A-989B812C545C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94AB0B-A870-8D4B-C081-396CEDE99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E1B45C-A466-C352-7324-2C64A4190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DAFA-04D9-40C8-B8E0-B276DD0DFD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28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Kép 6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D603532A-8BA9-E93E-B924-C798EBD24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C7765F-0BA2-2E59-0ECE-72FA84D9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7" y="319930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Kerekegyensúly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29978FD-D791-4951-046B-3FF07999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041" y="5236350"/>
            <a:ext cx="9144000" cy="109839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Készítette:</a:t>
            </a:r>
          </a:p>
          <a:p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Varga Márk, Munkácsi Gergő, Sinkó Kristóf</a:t>
            </a:r>
          </a:p>
        </p:txBody>
      </p:sp>
    </p:spTree>
    <p:extLst>
      <p:ext uri="{BB962C8B-B14F-4D97-AF65-F5344CB8AC3E}">
        <p14:creationId xmlns:p14="http://schemas.microsoft.com/office/powerpoint/2010/main" val="243612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projekt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csapat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tagjai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33394" y="22983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Varga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Márk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: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Feladata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,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hogy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elkészítse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a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Backendet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és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segítsen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ahol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tud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Munkácsi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Gergő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:</a:t>
            </a: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Feladata , hogy besegítsen a Frontend fejlesztésében.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Sinkó Kristóf: Feladata a Frontend fejlesztése és a projekt dokumentálása.</a:t>
            </a: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A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projekt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hu-HU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célja</a:t>
            </a:r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 Rounded MT Bold" panose="020F0704030504030204" pitchFamily="34" charset="0"/>
              </a:rPr>
              <a:t>A projekt célja, hogy létrehozzunk egy olyan weboldalt, ahol az emberek kepések lesznek bicikliket, elektromos rollereket és elektromos biciklit kölcsönözni.</a:t>
            </a:r>
          </a:p>
          <a:p>
            <a:r>
              <a:rPr lang="hu-HU" dirty="0">
                <a:latin typeface="Arial Rounded MT Bold" panose="020F0704030504030204" pitchFamily="34" charset="0"/>
              </a:rPr>
              <a:t>Mindezek mellett túraútvonalakat tudunk ajánlani vásárlóinknak és tetszésük szerint választhatnak túravezetőink közül.</a:t>
            </a:r>
          </a:p>
        </p:txBody>
      </p:sp>
    </p:spTree>
    <p:extLst>
      <p:ext uri="{BB962C8B-B14F-4D97-AF65-F5344CB8AC3E}">
        <p14:creationId xmlns:p14="http://schemas.microsoft.com/office/powerpoint/2010/main" val="391113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DBEE16F9-43E3-3656-92C3-B3476476D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61642"/>
              </p:ext>
            </p:extLst>
          </p:nvPr>
        </p:nvGraphicFramePr>
        <p:xfrm>
          <a:off x="1929782" y="876300"/>
          <a:ext cx="8195939" cy="5287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43">
                  <a:extLst>
                    <a:ext uri="{9D8B030D-6E8A-4147-A177-3AD203B41FA5}">
                      <a16:colId xmlns:a16="http://schemas.microsoft.com/office/drawing/2014/main" val="3556851268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2873179118"/>
                    </a:ext>
                  </a:extLst>
                </a:gridCol>
                <a:gridCol w="3553471">
                  <a:extLst>
                    <a:ext uri="{9D8B030D-6E8A-4147-A177-3AD203B41FA5}">
                      <a16:colId xmlns:a16="http://schemas.microsoft.com/office/drawing/2014/main" val="3867128287"/>
                    </a:ext>
                  </a:extLst>
                </a:gridCol>
              </a:tblGrid>
              <a:tr h="81347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SWOT elemzés - Kerekegyensúly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55738"/>
                  </a:ext>
                </a:extLst>
              </a:tr>
              <a:tr h="685779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Belső tényezők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Erősségek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Gyengeségek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79697"/>
                  </a:ext>
                </a:extLst>
              </a:tr>
              <a:tr h="150965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Nagy a roller és bicikli választék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Kiváló megbízhatóság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 Elégedettek a túraútvonalakkal</a:t>
                      </a: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Új nyelvek használata</a:t>
                      </a:r>
                    </a:p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Idő menedzsment</a:t>
                      </a:r>
                    </a:p>
                    <a:p>
                      <a:pPr marL="107315" indent="-9017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  </a:t>
                      </a:r>
                    </a:p>
                    <a:p>
                      <a:pPr marL="107315" marR="0" lvl="0" indent="-9017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747979"/>
                  </a:ext>
                </a:extLst>
              </a:tr>
              <a:tr h="791720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Külső tényezők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Lehetőségek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1400" dirty="0">
                          <a:effectLst/>
                        </a:rPr>
                        <a:t>Veszélyek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25673"/>
                  </a:ext>
                </a:extLst>
              </a:tr>
              <a:tr h="148639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  <a:endParaRPr lang="hu-HU" sz="1100" dirty="0">
                        <a:effectLst/>
                      </a:endParaRP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</a:rPr>
                        <a:t>+</a:t>
                      </a:r>
                    </a:p>
                    <a:p>
                      <a:pPr marL="93980" indent="-9398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indent="-1073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  <a:p>
                      <a:pPr marL="107315" marR="0" lvl="0" indent="-10731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dirty="0">
                          <a:effectLst/>
                        </a:rPr>
                        <a:t>–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70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9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19450" y="486422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 smtClean="0">
                <a:latin typeface="Arial Rounded MT Bold" panose="020F0704030504030204" pitchFamily="34" charset="0"/>
              </a:rPr>
              <a:t>A projekt részletesen</a:t>
            </a:r>
            <a:endParaRPr lang="hu-HU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86561" y="1661020"/>
            <a:ext cx="10638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Arial Rounded MT Bold" panose="020F0704030504030204" pitchFamily="34" charset="0"/>
              </a:rPr>
              <a:t>Jelenleg a projektnek az adatbázis, belépő és regisztrációs oldala van készen. </a:t>
            </a:r>
          </a:p>
          <a:p>
            <a:r>
              <a:rPr lang="hu-HU" dirty="0" smtClean="0">
                <a:latin typeface="Arial Rounded MT Bold" panose="020F0704030504030204" pitchFamily="34" charset="0"/>
              </a:rPr>
              <a:t>A projekt elkészítéséhez </a:t>
            </a:r>
            <a:r>
              <a:rPr lang="hu-HU" dirty="0" err="1" smtClean="0">
                <a:latin typeface="Arial Rounded MT Bold" panose="020F0704030504030204" pitchFamily="34" charset="0"/>
              </a:rPr>
              <a:t>Intellij</a:t>
            </a:r>
            <a:r>
              <a:rPr lang="hu-HU" dirty="0">
                <a:latin typeface="Arial Rounded MT Bold" panose="020F0704030504030204" pitchFamily="34" charset="0"/>
              </a:rPr>
              <a:t> </a:t>
            </a:r>
            <a:r>
              <a:rPr lang="hu-HU" dirty="0" smtClean="0">
                <a:latin typeface="Arial Rounded MT Bold" panose="020F0704030504030204" pitchFamily="34" charset="0"/>
              </a:rPr>
              <a:t>IDEA, </a:t>
            </a:r>
            <a:r>
              <a:rPr lang="hu-HU" dirty="0" err="1" smtClean="0">
                <a:latin typeface="Arial Rounded MT Bold" panose="020F0704030504030204" pitchFamily="34" charset="0"/>
              </a:rPr>
              <a:t>xampp</a:t>
            </a:r>
            <a:r>
              <a:rPr lang="hu-HU" dirty="0" smtClean="0">
                <a:latin typeface="Arial Rounded MT Bold" panose="020F0704030504030204" pitchFamily="34" charset="0"/>
              </a:rPr>
              <a:t> és Visual </a:t>
            </a:r>
            <a:r>
              <a:rPr lang="hu-HU" dirty="0" err="1" smtClean="0">
                <a:latin typeface="Arial Rounded MT Bold" panose="020F0704030504030204" pitchFamily="34" charset="0"/>
              </a:rPr>
              <a:t>Studio</a:t>
            </a:r>
            <a:r>
              <a:rPr lang="hu-HU" dirty="0" smtClean="0">
                <a:latin typeface="Arial Rounded MT Bold" panose="020F0704030504030204" pitchFamily="34" charset="0"/>
              </a:rPr>
              <a:t> </a:t>
            </a:r>
            <a:r>
              <a:rPr lang="hu-HU" dirty="0" err="1" smtClean="0">
                <a:latin typeface="Arial Rounded MT Bold" panose="020F0704030504030204" pitchFamily="34" charset="0"/>
              </a:rPr>
              <a:t>Code</a:t>
            </a:r>
            <a:r>
              <a:rPr lang="hu-HU" dirty="0" smtClean="0">
                <a:latin typeface="Arial Rounded MT Bold" panose="020F0704030504030204" pitchFamily="34" charset="0"/>
              </a:rPr>
              <a:t> programokban dolgozunk.</a:t>
            </a:r>
          </a:p>
          <a:p>
            <a:r>
              <a:rPr lang="hu-HU" dirty="0" smtClean="0">
                <a:latin typeface="Arial Rounded MT Bold" panose="020F0704030504030204" pitchFamily="34" charset="0"/>
              </a:rPr>
              <a:t>A projektet asztali számítógépre, laptopra és mobileszközre is fejlesztjük.</a:t>
            </a:r>
            <a:endParaRPr lang="hu-HU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19450" y="486422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 smtClean="0">
                <a:latin typeface="Arial Rounded MT Bold" panose="020F0704030504030204" pitchFamily="34" charset="0"/>
              </a:rPr>
              <a:t>A projekt részletesen</a:t>
            </a:r>
            <a:endParaRPr lang="hu-HU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814052" y="5983575"/>
            <a:ext cx="25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rial Rounded MT Bold" panose="020F0704030504030204" pitchFamily="34" charset="0"/>
              </a:rPr>
              <a:t>A regisztrációs oldal.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56" y="1320286"/>
            <a:ext cx="9338129" cy="44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7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5" y="1953928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19450" y="486422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 smtClean="0">
                <a:latin typeface="Arial Rounded MT Bold" panose="020F0704030504030204" pitchFamily="34" charset="0"/>
              </a:rPr>
              <a:t>A projekt részletesen</a:t>
            </a:r>
            <a:endParaRPr lang="hu-HU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774686" y="5983575"/>
            <a:ext cx="263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rial Rounded MT Bold" panose="020F0704030504030204" pitchFamily="34" charset="0"/>
              </a:rPr>
              <a:t>A bejelentkezés oldal.</a:t>
            </a:r>
            <a:endParaRPr lang="hu-HU" dirty="0">
              <a:latin typeface="Arial Rounded MT Bold" panose="020F0704030504030204" pitchFamily="34" charset="0"/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56" y="1320286"/>
            <a:ext cx="9338129" cy="44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7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Kép 9" descr="A képen bicikli, Biciklikerék, kerék, Bicikliváz látható&#10;&#10;Automatikusan generált leírás">
            <a:extLst>
              <a:ext uri="{FF2B5EF4-FFF2-40B4-BE49-F238E27FC236}">
                <a16:creationId xmlns:a16="http://schemas.microsoft.com/office/drawing/2014/main" id="{66611E25-3099-AE31-C3F6-CA91CF4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A615D6D-1CBA-5895-4A85-F39E0EF0F14B}"/>
              </a:ext>
            </a:extLst>
          </p:cNvPr>
          <p:cNvSpPr txBox="1"/>
          <p:nvPr/>
        </p:nvSpPr>
        <p:spPr>
          <a:xfrm>
            <a:off x="297024" y="4864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41CE1A-BE08-DFE6-4EA5-C8934FC0C2C1}"/>
              </a:ext>
            </a:extLst>
          </p:cNvPr>
          <p:cNvSpPr txBox="1"/>
          <p:nvPr/>
        </p:nvSpPr>
        <p:spPr>
          <a:xfrm>
            <a:off x="191146" y="1811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91AF8C-E048-EF1E-084B-A3849B327365}"/>
              </a:ext>
            </a:extLst>
          </p:cNvPr>
          <p:cNvSpPr txBox="1"/>
          <p:nvPr/>
        </p:nvSpPr>
        <p:spPr>
          <a:xfrm>
            <a:off x="297024" y="1996652"/>
            <a:ext cx="6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>
              <a:latin typeface="Arial Rounded MT Bold" panose="020F07040305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868010" y="3044279"/>
            <a:ext cx="10499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 smtClean="0">
                <a:latin typeface="Arial Rounded MT Bold" panose="020F0704030504030204" pitchFamily="34" charset="0"/>
              </a:rPr>
              <a:t>Köszönjük a figyelmet!</a:t>
            </a:r>
            <a:endParaRPr lang="hu-HU" sz="4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2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197</Words>
  <Application>Microsoft Office PowerPoint</Application>
  <PresentationFormat>Szélesvásznú</PresentationFormat>
  <Paragraphs>42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Times New Roman</vt:lpstr>
      <vt:lpstr>Office-téma</vt:lpstr>
      <vt:lpstr>Kerekegyensúly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Kerekegyensúly</dc:title>
  <dc:creator>Kristof02@sulid.hu</dc:creator>
  <cp:lastModifiedBy>Varga Márk</cp:lastModifiedBy>
  <cp:revision>4</cp:revision>
  <dcterms:created xsi:type="dcterms:W3CDTF">2023-11-04T19:49:21Z</dcterms:created>
  <dcterms:modified xsi:type="dcterms:W3CDTF">2023-11-06T21:28:32Z</dcterms:modified>
</cp:coreProperties>
</file>