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74" d="100"/>
          <a:sy n="74" d="100"/>
        </p:scale>
        <p:origin x="1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2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6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corporate-responsibility/sustainability/report" TargetMode="External"/><Relationship Id="rId2" Type="http://schemas.openxmlformats.org/officeDocument/2006/relationships/hyperlink" Target="https://sustainability.google/operating-sustainably/net-zero-carb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icrosoft.com/source/features/sustainability/project-natick-underwater-datacenter/" TargetMode="External"/><Relationship Id="rId2" Type="http://schemas.openxmlformats.org/officeDocument/2006/relationships/hyperlink" Target="https://www.sciencedirect.com/science/article/abs/pii/S1470160X1100128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F5BD-7E43-9DA2-0C68-4679B4A98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255" r="-1" b="3360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8DD410-6DD9-5BD5-F0A9-524B97BA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Les avancées écologiques dans le secteur Informatique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A6AB0E-F558-C906-F3B2-7F816C428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20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C2989-E4DA-9DCD-61D5-C9B799E5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4E3E7-F6E1-384E-5EEC-90776ED2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 Engagement des géants de la technologie</a:t>
            </a:r>
          </a:p>
          <a:p>
            <a:pPr>
              <a:buFontTx/>
              <a:buChar char="-"/>
            </a:pPr>
            <a:r>
              <a:rPr lang="fr-FR" dirty="0"/>
              <a:t>Réduction de la consommation dans les centres de données </a:t>
            </a:r>
          </a:p>
          <a:p>
            <a:pPr>
              <a:buFontTx/>
              <a:buChar char="-"/>
            </a:pPr>
            <a:r>
              <a:rPr lang="fr-FR" dirty="0"/>
              <a:t>Méthode utilisée pour veiller </a:t>
            </a:r>
          </a:p>
          <a:p>
            <a:pPr>
              <a:buFontTx/>
              <a:buChar char="-"/>
            </a:pPr>
            <a:r>
              <a:rPr lang="fr-FR" dirty="0"/>
              <a:t>Sources et Outils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4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251EC-1E83-61BC-D199-E02E7E9A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Engagements verts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50D-76F7-88DE-B46C-7995110D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Plusieurs engagements écologiques par des géants de l’informatique comme Google, Microsoft et autres.</a:t>
            </a:r>
          </a:p>
          <a:p>
            <a:r>
              <a:rPr lang="fr-FR" dirty="0"/>
              <a:t>Les deux entreprises visent 50% de réduction de Co2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Aiming to Achieve Net-Zero Emissions - Google Sustainability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2022 Environmental Sustainability Report | Microsoft CSR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0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59FBD-3AEC-E33D-5818-5E00B6AE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Centres de données et Impact à réduire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8D287-425A-5F12-D6A9-E7A2F6FE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07384"/>
            <a:ext cx="8761956" cy="5308024"/>
          </a:xfrm>
        </p:spPr>
        <p:txBody>
          <a:bodyPr>
            <a:normAutofit/>
          </a:bodyPr>
          <a:lstStyle/>
          <a:p>
            <a:r>
              <a:rPr lang="fr-FR" dirty="0"/>
              <a:t>2.5% des émissions Co2 par les centres de données</a:t>
            </a:r>
            <a:endParaRPr lang="en-GB" dirty="0"/>
          </a:p>
          <a:p>
            <a:r>
              <a:rPr lang="fr-FR" dirty="0"/>
              <a:t>Les systèmes de refroidissement sont en cause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Avancées dans le secteur de refroidissement</a:t>
            </a:r>
          </a:p>
          <a:p>
            <a:r>
              <a:rPr lang="fr-FR" dirty="0"/>
              <a:t>Mises en place de centres données sous l'océan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https://www.sciencedirect.com/science/article/abs/pii/S1470160X11001282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https://news.microsoft.com/source/features/sustainability/project-natick-underwater-datacenter/</a:t>
            </a:r>
            <a:endParaRPr lang="en-GB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248485-E710-1FF7-1432-12466BB9BDDF}"/>
              </a:ext>
            </a:extLst>
          </p:cNvPr>
          <p:cNvSpPr txBox="1"/>
          <p:nvPr/>
        </p:nvSpPr>
        <p:spPr>
          <a:xfrm>
            <a:off x="457200" y="3173952"/>
            <a:ext cx="70396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Technologies visant à la réduction</a:t>
            </a:r>
          </a:p>
        </p:txBody>
      </p:sp>
    </p:spTree>
    <p:extLst>
      <p:ext uri="{BB962C8B-B14F-4D97-AF65-F5344CB8AC3E}">
        <p14:creationId xmlns:p14="http://schemas.microsoft.com/office/powerpoint/2010/main" val="416970360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322A1C"/>
      </a:dk2>
      <a:lt2>
        <a:srgbClr val="F0F1F3"/>
      </a:lt2>
      <a:accent1>
        <a:srgbClr val="C39A4D"/>
      </a:accent1>
      <a:accent2>
        <a:srgbClr val="B1573B"/>
      </a:accent2>
      <a:accent3>
        <a:srgbClr val="C34D62"/>
      </a:accent3>
      <a:accent4>
        <a:srgbClr val="B13B82"/>
      </a:accent4>
      <a:accent5>
        <a:srgbClr val="C24DC3"/>
      </a:accent5>
      <a:accent6>
        <a:srgbClr val="7E3BB1"/>
      </a:accent6>
      <a:hlink>
        <a:srgbClr val="C043AD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7ce9906-2010-497a-a1a4-b77ce302042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3A4F7AF0524468A0122AE5CAC3A63" ma:contentTypeVersion="5" ma:contentTypeDescription="Crée un document." ma:contentTypeScope="" ma:versionID="14943a38f3f75424c2662de040ab2b6f">
  <xsd:schema xmlns:xsd="http://www.w3.org/2001/XMLSchema" xmlns:xs="http://www.w3.org/2001/XMLSchema" xmlns:p="http://schemas.microsoft.com/office/2006/metadata/properties" xmlns:ns2="07ce9906-2010-497a-a1a4-b77ce3020425" targetNamespace="http://schemas.microsoft.com/office/2006/metadata/properties" ma:root="true" ma:fieldsID="801fbb00e2f7f63a195595bf049f6f31" ns2:_="">
    <xsd:import namespace="07ce9906-2010-497a-a1a4-b77ce302042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e9906-2010-497a-a1a4-b77ce30204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073E2F-01A8-4057-846C-64F6F1016C49}">
  <ds:schemaRefs>
    <ds:schemaRef ds:uri="http://schemas.microsoft.com/office/2006/metadata/properties"/>
    <ds:schemaRef ds:uri="http://schemas.microsoft.com/office/infopath/2007/PartnerControls"/>
    <ds:schemaRef ds:uri="07ce9906-2010-497a-a1a4-b77ce3020425"/>
  </ds:schemaRefs>
</ds:datastoreItem>
</file>

<file path=customXml/itemProps2.xml><?xml version="1.0" encoding="utf-8"?>
<ds:datastoreItem xmlns:ds="http://schemas.openxmlformats.org/officeDocument/2006/customXml" ds:itemID="{9D57E936-19BC-4C3C-AD0A-F3D8A52365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CD1C9-8A40-4083-B958-CE2F1A0222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ce9906-2010-497a-a1a4-b77ce3020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TropicVTI</vt:lpstr>
      <vt:lpstr>Les avancées écologiques dans le secteur Informatique</vt:lpstr>
      <vt:lpstr>Sommaire</vt:lpstr>
      <vt:lpstr>Engagements verts</vt:lpstr>
      <vt:lpstr>Centres de données et Impact à réduire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avancées écologiques dans le secteur Informatique</dc:title>
  <dc:creator>Fabien RICOUX</dc:creator>
  <cp:lastModifiedBy>Fabien RICOUX</cp:lastModifiedBy>
  <cp:revision>2</cp:revision>
  <dcterms:created xsi:type="dcterms:W3CDTF">2024-03-08T07:15:32Z</dcterms:created>
  <dcterms:modified xsi:type="dcterms:W3CDTF">2024-04-11T06:40:37Z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0x010100C3B3A4F7AF0524468A0122AE5CAC3A63</vt:lpwstr>
  </property>
</Properties>
</file>