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8" autoAdjust="0"/>
    <p:restoredTop sz="86364" autoAdjust="0"/>
  </p:normalViewPr>
  <p:slideViewPr>
    <p:cSldViewPr>
      <p:cViewPr varScale="1">
        <p:scale>
          <a:sx n="94" d="100"/>
          <a:sy n="94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A819-8953-7043-8E26-689613172638}" type="datetimeFigureOut">
              <a:rPr kumimoji="1" lang="ko-KR" altLang="en-US" smtClean="0"/>
              <a:t>2016. 10. 23.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A023-743B-064D-8774-C04B0EB493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70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BA023-743B-064D-8774-C04B0EB493D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2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2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63D-0B24-45A1-BC78-AFA963D2643F}" type="datetimeFigureOut">
              <a:rPr lang="ko-KR" altLang="en-US" smtClean="0"/>
              <a:t>2016. 10. 23.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ED8E-8E71-4D2D-9D1A-E89F6DFED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65618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창의적 공학설계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(CREATIVE ENGINEERING DESIGN)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r>
              <a:rPr lang="ko-KR" altLang="en-US" sz="1600" dirty="0" err="1" smtClean="0"/>
              <a:t>가반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조 </a:t>
            </a:r>
            <a:r>
              <a:rPr lang="en-US" altLang="ko-KR" sz="1600" dirty="0" smtClean="0"/>
              <a:t>- POTG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최승서</a:t>
            </a:r>
            <a:endParaRPr lang="en-US" altLang="ko-KR" sz="1600" dirty="0" smtClean="0"/>
          </a:p>
          <a:p>
            <a:r>
              <a:rPr lang="ko-KR" altLang="en-US" sz="1600" dirty="0" smtClean="0"/>
              <a:t>조원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김병준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임대호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김아정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유찬</a:t>
            </a:r>
            <a:r>
              <a:rPr lang="ko-KR" altLang="en-US" sz="1600" dirty="0"/>
              <a:t>양</a:t>
            </a:r>
          </a:p>
        </p:txBody>
      </p:sp>
    </p:spTree>
    <p:extLst>
      <p:ext uri="{BB962C8B-B14F-4D97-AF65-F5344CB8AC3E}">
        <p14:creationId xmlns:p14="http://schemas.microsoft.com/office/powerpoint/2010/main" val="8698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&amp; WHO &amp; WHERE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프로젝트에서 수행하고자 하는 것은 무엇인가</a:t>
            </a:r>
            <a:r>
              <a:rPr lang="en-US" altLang="ko-KR" sz="2000" dirty="0" smtClean="0"/>
              <a:t>? 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날씨와 시간을 직관적으로 알 수 있는 스마트 거울 제작</a:t>
            </a:r>
            <a:endParaRPr lang="en-US" altLang="ko-KR" sz="1600" dirty="0" smtClean="0"/>
          </a:p>
          <a:p>
            <a:r>
              <a:rPr lang="ko-KR" altLang="en-US" sz="2000" dirty="0" smtClean="0"/>
              <a:t>서비스를 제공받을 대상은 무엇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누구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인가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600" dirty="0" smtClean="0"/>
              <a:t>바쁜 아침 여러가지를 한번에 확인하지 못하고 낭비되는 시간이 아까운 </a:t>
            </a:r>
            <a:r>
              <a:rPr lang="ko-KR" altLang="en-US" sz="1600" dirty="0" smtClean="0"/>
              <a:t>바쁜   현대인</a:t>
            </a:r>
            <a:endParaRPr lang="en-US" altLang="ko-KR" sz="1600" dirty="0" smtClean="0"/>
          </a:p>
          <a:p>
            <a:r>
              <a:rPr lang="ko-KR" altLang="en-US" sz="2000" dirty="0" smtClean="0"/>
              <a:t>어떠한 환경에서 제공될 것인가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600" dirty="0" smtClean="0"/>
              <a:t>거울을 배치할 수 있는 어느곳이나 제공할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77072"/>
            <a:ext cx="1800200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제안하는 프로젝트의 요구사항은 무엇인가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CASE STUDY</a:t>
            </a:r>
            <a:r>
              <a:rPr lang="ko-KR" altLang="en-US" sz="2000" dirty="0" smtClean="0"/>
              <a:t>를 통해 개선점 또는 차별성을 제시함  </a:t>
            </a:r>
            <a:endParaRPr lang="en-US" altLang="ko-KR" sz="2000" dirty="0" smtClean="0"/>
          </a:p>
          <a:p>
            <a:r>
              <a:rPr lang="ko-KR" altLang="en-US" sz="2000" dirty="0" smtClean="0"/>
              <a:t>다양한 유사 프로젝트 조사 및 분석을 통해 요구분석표를 작성함 </a:t>
            </a:r>
            <a:endParaRPr lang="en-US" altLang="ko-KR" sz="2000" dirty="0" smtClean="0"/>
          </a:p>
          <a:p>
            <a:r>
              <a:rPr lang="ko-KR" altLang="en-US" sz="2000" dirty="0" smtClean="0"/>
              <a:t>요구분석에 정리된 목록들은 개발하는 주요기능에 포함되어야 함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제안하는 프로젝트를 어떻게 진행할 것인가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소프트웨어 구성도</a:t>
            </a:r>
            <a:r>
              <a:rPr lang="en-US" altLang="ko-KR" sz="2000" dirty="0" smtClean="0"/>
              <a:t>(SW Architecture) </a:t>
            </a:r>
          </a:p>
          <a:p>
            <a:r>
              <a:rPr lang="ko-KR" altLang="en-US" sz="2000" dirty="0" smtClean="0"/>
              <a:t>하드웨어 구성도</a:t>
            </a:r>
            <a:r>
              <a:rPr lang="en-US" altLang="ko-KR" sz="2000" dirty="0" smtClean="0"/>
              <a:t>(HW Deployment): </a:t>
            </a:r>
            <a:r>
              <a:rPr lang="ko-KR" altLang="en-US" sz="2000" dirty="0" smtClean="0"/>
              <a:t>보드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쉴드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기타 부품 등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481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SOLVING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제안하는 프로젝트에서 해결해야 할 문제점 및 해결방안은 무엇인가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600" dirty="0" smtClean="0"/>
              <a:t>라즈베리파이에서 발생하는 열로 인한 미러 필름 어그러짐 현상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라즈베리파이와 미러필름사이에 충분한 유격을 두거나 방열제를 설치하여 열 전도를 막는다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HW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SW </a:t>
            </a:r>
            <a:r>
              <a:rPr lang="ko-KR" altLang="en-US" sz="2000" dirty="0" smtClean="0"/>
              <a:t>적으로 프로젝트를 결과물을 구현하는데 문제점 목록을 작성</a:t>
            </a:r>
          </a:p>
          <a:p>
            <a:r>
              <a:rPr lang="ko-KR" altLang="en-US" sz="2000" dirty="0" smtClean="0"/>
              <a:t>발견된 문제점에 대한 해결방안 제시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2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EFFECTIVENESS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제안하는 프로젝트의 활용방안 또는 기대효과는 무엇인가</a:t>
            </a:r>
            <a:r>
              <a:rPr lang="en-US" altLang="ko-KR" sz="2000" dirty="0" smtClean="0"/>
              <a:t>?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600" dirty="0" smtClean="0"/>
              <a:t>스마트 </a:t>
            </a:r>
            <a:r>
              <a:rPr lang="ko-KR" altLang="en-US" sz="1600" dirty="0"/>
              <a:t>미러를 통해 다양한 알림 서비스를 제공함으로써  사용자에게 통해 </a:t>
            </a:r>
            <a:r>
              <a:rPr lang="ko-KR" altLang="en-US" sz="1600" dirty="0" smtClean="0"/>
              <a:t>빠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르고 </a:t>
            </a:r>
            <a:r>
              <a:rPr lang="ko-KR" altLang="en-US" sz="1600" dirty="0"/>
              <a:t>정확한 정보를 제공하고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음악 기능</a:t>
            </a:r>
            <a:r>
              <a:rPr lang="en-US" altLang="ko-KR" sz="1600" dirty="0"/>
              <a:t>,  </a:t>
            </a:r>
            <a:r>
              <a:rPr lang="ko-KR" altLang="en-US" sz="1600" dirty="0"/>
              <a:t>카메라 기능과 같은 기능을 통하여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다양한 </a:t>
            </a:r>
            <a:r>
              <a:rPr lang="ko-KR" altLang="en-US" sz="1600" dirty="0"/>
              <a:t>편의를 제공 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2000" dirty="0" smtClean="0"/>
              <a:t>본 프로젝트를 통해 얻을 수 있는 이점 또는 활용가치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895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36904" cy="51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5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190</Words>
  <Application>Microsoft Macintosh PowerPoint</Application>
  <PresentationFormat>화면 슬라이드 쇼(4:3)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창의적 공학설계 (CREATIVE ENGINEERING DESIGN)</vt:lpstr>
      <vt:lpstr>WHAT &amp; WHO &amp; WHERE</vt:lpstr>
      <vt:lpstr>WHY</vt:lpstr>
      <vt:lpstr>HOW</vt:lpstr>
      <vt:lpstr>PROBLEM SOLVING</vt:lpstr>
      <vt:lpstr>EXPECTATION EFFECTIVENESS</vt:lpstr>
      <vt:lpstr>Q &amp; A</vt:lpstr>
    </vt:vector>
  </TitlesOfParts>
  <Company>LG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창의적 공학설계 (CREATIVE ENGINEERING DESIGN)</dc:title>
  <dc:creator>대호</dc:creator>
  <cp:lastModifiedBy>(경영정보학부)박가인</cp:lastModifiedBy>
  <cp:revision>8</cp:revision>
  <dcterms:created xsi:type="dcterms:W3CDTF">2016-10-22T11:35:31Z</dcterms:created>
  <dcterms:modified xsi:type="dcterms:W3CDTF">2016-10-24T04:43:30Z</dcterms:modified>
</cp:coreProperties>
</file>