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60000" y="301320"/>
            <a:ext cx="9360000" cy="958680"/>
          </a:xfrm>
          <a:prstGeom prst="rect">
            <a:avLst/>
          </a:prstGeom>
        </p:spPr>
        <p:txBody>
          <a:bodyPr lIns="0" rIns="0" tIns="0" bIns="0" anchor="ctr"/>
          <a:p>
            <a:endParaRPr b="1" lang="en-US" sz="3600" spc="-1" strike="noStrike">
              <a:solidFill>
                <a:srgbClr val="ffffff"/>
              </a:solidFill>
              <a:uFill>
                <a:solidFill>
                  <a:srgbClr val="ffffff"/>
                </a:solidFill>
              </a:uFill>
              <a:latin typeface="Source Sans Pro Black"/>
            </a:endParaRPr>
          </a:p>
        </p:txBody>
      </p:sp>
      <p:sp>
        <p:nvSpPr>
          <p:cNvPr id="30" name="PlaceHolder 2"/>
          <p:cNvSpPr>
            <a:spLocks noGrp="1"/>
          </p:cNvSpPr>
          <p:nvPr>
            <p:ph type="body"/>
          </p:nvPr>
        </p:nvSpPr>
        <p:spPr>
          <a:xfrm>
            <a:off x="360000" y="1980000"/>
            <a:ext cx="936000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31" name="PlaceHolder 3"/>
          <p:cNvSpPr>
            <a:spLocks noGrp="1"/>
          </p:cNvSpPr>
          <p:nvPr>
            <p:ph type="body"/>
          </p:nvPr>
        </p:nvSpPr>
        <p:spPr>
          <a:xfrm>
            <a:off x="360000" y="4612320"/>
            <a:ext cx="936000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 y="301320"/>
            <a:ext cx="9360000" cy="958680"/>
          </a:xfrm>
          <a:prstGeom prst="rect">
            <a:avLst/>
          </a:prstGeom>
        </p:spPr>
        <p:txBody>
          <a:bodyPr lIns="0" rIns="0" tIns="0" bIns="0" anchor="ctr"/>
          <a:p>
            <a:endParaRPr b="1" lang="en-US" sz="3600" spc="-1" strike="noStrike">
              <a:solidFill>
                <a:srgbClr val="ffffff"/>
              </a:solidFill>
              <a:uFill>
                <a:solidFill>
                  <a:srgbClr val="ffffff"/>
                </a:solidFill>
              </a:uFill>
              <a:latin typeface="Source Sans Pro Black"/>
            </a:endParaRPr>
          </a:p>
        </p:txBody>
      </p:sp>
      <p:sp>
        <p:nvSpPr>
          <p:cNvPr id="33" name="PlaceHolder 2"/>
          <p:cNvSpPr>
            <a:spLocks noGrp="1"/>
          </p:cNvSpPr>
          <p:nvPr>
            <p:ph type="body"/>
          </p:nvPr>
        </p:nvSpPr>
        <p:spPr>
          <a:xfrm>
            <a:off x="360000" y="198000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34" name="PlaceHolder 3"/>
          <p:cNvSpPr>
            <a:spLocks noGrp="1"/>
          </p:cNvSpPr>
          <p:nvPr>
            <p:ph type="body"/>
          </p:nvPr>
        </p:nvSpPr>
        <p:spPr>
          <a:xfrm>
            <a:off x="5155920" y="198000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35" name="PlaceHolder 4"/>
          <p:cNvSpPr>
            <a:spLocks noGrp="1"/>
          </p:cNvSpPr>
          <p:nvPr>
            <p:ph type="body"/>
          </p:nvPr>
        </p:nvSpPr>
        <p:spPr>
          <a:xfrm>
            <a:off x="5155920" y="461232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36" name="PlaceHolder 5"/>
          <p:cNvSpPr>
            <a:spLocks noGrp="1"/>
          </p:cNvSpPr>
          <p:nvPr>
            <p:ph type="body"/>
          </p:nvPr>
        </p:nvSpPr>
        <p:spPr>
          <a:xfrm>
            <a:off x="360000" y="461232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360000" y="301320"/>
            <a:ext cx="9360000" cy="958680"/>
          </a:xfrm>
          <a:prstGeom prst="rect">
            <a:avLst/>
          </a:prstGeom>
        </p:spPr>
        <p:txBody>
          <a:bodyPr lIns="0" rIns="0" tIns="0" bIns="0" anchor="ctr"/>
          <a:p>
            <a:endParaRPr b="1" lang="en-US" sz="3600" spc="-1" strike="noStrike">
              <a:solidFill>
                <a:srgbClr val="ffffff"/>
              </a:solidFill>
              <a:uFill>
                <a:solidFill>
                  <a:srgbClr val="ffffff"/>
                </a:solidFill>
              </a:uFill>
              <a:latin typeface="Source Sans Pro Black"/>
            </a:endParaRPr>
          </a:p>
        </p:txBody>
      </p:sp>
      <p:sp>
        <p:nvSpPr>
          <p:cNvPr id="38" name="PlaceHolder 2"/>
          <p:cNvSpPr>
            <a:spLocks noGrp="1"/>
          </p:cNvSpPr>
          <p:nvPr>
            <p:ph type="body"/>
          </p:nvPr>
        </p:nvSpPr>
        <p:spPr>
          <a:xfrm>
            <a:off x="360000" y="1980000"/>
            <a:ext cx="936000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39" name="PlaceHolder 3"/>
          <p:cNvSpPr>
            <a:spLocks noGrp="1"/>
          </p:cNvSpPr>
          <p:nvPr>
            <p:ph type="body"/>
          </p:nvPr>
        </p:nvSpPr>
        <p:spPr>
          <a:xfrm>
            <a:off x="360000" y="1980000"/>
            <a:ext cx="936000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pic>
        <p:nvPicPr>
          <p:cNvPr id="40" name="" descr=""/>
          <p:cNvPicPr/>
          <p:nvPr/>
        </p:nvPicPr>
        <p:blipFill>
          <a:blip r:embed="rId2"/>
          <a:stretch/>
        </p:blipFill>
        <p:spPr>
          <a:xfrm>
            <a:off x="1881720" y="1980000"/>
            <a:ext cx="6316560" cy="5040000"/>
          </a:xfrm>
          <a:prstGeom prst="rect">
            <a:avLst/>
          </a:prstGeom>
          <a:ln>
            <a:noFill/>
          </a:ln>
        </p:spPr>
      </p:pic>
      <p:pic>
        <p:nvPicPr>
          <p:cNvPr id="41" name="" descr=""/>
          <p:cNvPicPr/>
          <p:nvPr/>
        </p:nvPicPr>
        <p:blipFill>
          <a:blip r:embed="rId3"/>
          <a:stretch/>
        </p:blipFill>
        <p:spPr>
          <a:xfrm>
            <a:off x="1881720" y="1980000"/>
            <a:ext cx="6316560" cy="50400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360000" y="301320"/>
            <a:ext cx="9360000" cy="958680"/>
          </a:xfrm>
          <a:prstGeom prst="rect">
            <a:avLst/>
          </a:prstGeom>
        </p:spPr>
        <p:txBody>
          <a:bodyPr lIns="0" rIns="0" tIns="0" bIns="0" anchor="ctr"/>
          <a:p>
            <a:endParaRPr b="1" lang="en-US" sz="3600" spc="-1" strike="noStrike">
              <a:solidFill>
                <a:srgbClr val="ffffff"/>
              </a:solidFill>
              <a:uFill>
                <a:solidFill>
                  <a:srgbClr val="ffffff"/>
                </a:solidFill>
              </a:uFill>
              <a:latin typeface="Source Sans Pro Black"/>
            </a:endParaRPr>
          </a:p>
        </p:txBody>
      </p:sp>
      <p:sp>
        <p:nvSpPr>
          <p:cNvPr id="49" name="PlaceHolder 2"/>
          <p:cNvSpPr>
            <a:spLocks noGrp="1"/>
          </p:cNvSpPr>
          <p:nvPr>
            <p:ph type="subTitle"/>
          </p:nvPr>
        </p:nvSpPr>
        <p:spPr>
          <a:xfrm>
            <a:off x="360000" y="1980000"/>
            <a:ext cx="9360000" cy="5040000"/>
          </a:xfrm>
          <a:prstGeom prst="rect">
            <a:avLst/>
          </a:prstGeom>
        </p:spPr>
        <p:txBody>
          <a:bodyPr lIns="0" rIns="0" tIns="0" bIns="0" anchor="ctr"/>
          <a:p>
            <a:pPr algn="ctr"/>
            <a:endParaRPr b="0" lang="en-US" sz="3200" spc="-1" strike="noStrike">
              <a:solidFill>
                <a:srgbClr val="2c3e50"/>
              </a:solidFill>
              <a:uFill>
                <a:solidFill>
                  <a:srgbClr val="ffffff"/>
                </a:solidFill>
              </a:uFill>
              <a:latin typeface="Source Sans Pro"/>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60000" y="301320"/>
            <a:ext cx="9360000" cy="958680"/>
          </a:xfrm>
          <a:prstGeom prst="rect">
            <a:avLst/>
          </a:prstGeom>
        </p:spPr>
        <p:txBody>
          <a:bodyPr lIns="0" rIns="0" tIns="0" bIns="0" anchor="ctr"/>
          <a:p>
            <a:endParaRPr b="1" lang="en-US" sz="3600" spc="-1" strike="noStrike">
              <a:solidFill>
                <a:srgbClr val="ffffff"/>
              </a:solidFill>
              <a:uFill>
                <a:solidFill>
                  <a:srgbClr val="ffffff"/>
                </a:solidFill>
              </a:uFill>
              <a:latin typeface="Source Sans Pro Black"/>
            </a:endParaRPr>
          </a:p>
        </p:txBody>
      </p:sp>
      <p:sp>
        <p:nvSpPr>
          <p:cNvPr id="51" name="PlaceHolder 2"/>
          <p:cNvSpPr>
            <a:spLocks noGrp="1"/>
          </p:cNvSpPr>
          <p:nvPr>
            <p:ph type="body"/>
          </p:nvPr>
        </p:nvSpPr>
        <p:spPr>
          <a:xfrm>
            <a:off x="360000" y="1980000"/>
            <a:ext cx="936000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60000" y="301320"/>
            <a:ext cx="9360000" cy="958680"/>
          </a:xfrm>
          <a:prstGeom prst="rect">
            <a:avLst/>
          </a:prstGeom>
        </p:spPr>
        <p:txBody>
          <a:bodyPr lIns="0" rIns="0" tIns="0" bIns="0" anchor="ctr"/>
          <a:p>
            <a:endParaRPr b="1" lang="en-US" sz="3600" spc="-1" strike="noStrike">
              <a:solidFill>
                <a:srgbClr val="ffffff"/>
              </a:solidFill>
              <a:uFill>
                <a:solidFill>
                  <a:srgbClr val="ffffff"/>
                </a:solidFill>
              </a:uFill>
              <a:latin typeface="Source Sans Pro Black"/>
            </a:endParaRPr>
          </a:p>
        </p:txBody>
      </p:sp>
      <p:sp>
        <p:nvSpPr>
          <p:cNvPr id="53" name="PlaceHolder 2"/>
          <p:cNvSpPr>
            <a:spLocks noGrp="1"/>
          </p:cNvSpPr>
          <p:nvPr>
            <p:ph type="body"/>
          </p:nvPr>
        </p:nvSpPr>
        <p:spPr>
          <a:xfrm>
            <a:off x="360000" y="1980000"/>
            <a:ext cx="456732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54" name="PlaceHolder 3"/>
          <p:cNvSpPr>
            <a:spLocks noGrp="1"/>
          </p:cNvSpPr>
          <p:nvPr>
            <p:ph type="body"/>
          </p:nvPr>
        </p:nvSpPr>
        <p:spPr>
          <a:xfrm>
            <a:off x="5155920" y="1980000"/>
            <a:ext cx="456732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01320"/>
            <a:ext cx="9360000" cy="958680"/>
          </a:xfrm>
          <a:prstGeom prst="rect">
            <a:avLst/>
          </a:prstGeom>
        </p:spPr>
        <p:txBody>
          <a:bodyPr lIns="0" rIns="0" tIns="0" bIns="0" anchor="ctr"/>
          <a:p>
            <a:endParaRPr b="1" lang="en-US" sz="3600" spc="-1" strike="noStrike">
              <a:solidFill>
                <a:srgbClr val="ffffff"/>
              </a:solidFill>
              <a:uFill>
                <a:solidFill>
                  <a:srgbClr val="ffffff"/>
                </a:solidFill>
              </a:u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360000" y="301320"/>
            <a:ext cx="9360000" cy="4445280"/>
          </a:xfrm>
          <a:prstGeom prst="rect">
            <a:avLst/>
          </a:prstGeom>
        </p:spPr>
        <p:txBody>
          <a:bodyPr lIns="0" rIns="0" tIns="0" bIns="0" anchor="ctr"/>
          <a:p>
            <a:pPr algn="ctr"/>
            <a:endParaRPr b="0" lang="en-US" sz="3200" spc="-1" strike="noStrike">
              <a:solidFill>
                <a:srgbClr val="2c3e50"/>
              </a:solidFill>
              <a:uFill>
                <a:solidFill>
                  <a:srgbClr val="ffffff"/>
                </a:solidFill>
              </a:uFill>
              <a:latin typeface="Source Sans Pro"/>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60000" y="301320"/>
            <a:ext cx="9360000" cy="958680"/>
          </a:xfrm>
          <a:prstGeom prst="rect">
            <a:avLst/>
          </a:prstGeom>
        </p:spPr>
        <p:txBody>
          <a:bodyPr lIns="0" rIns="0" tIns="0" bIns="0" anchor="ctr"/>
          <a:p>
            <a:endParaRPr b="1" lang="en-US" sz="3600" spc="-1" strike="noStrike">
              <a:solidFill>
                <a:srgbClr val="ffffff"/>
              </a:solidFill>
              <a:uFill>
                <a:solidFill>
                  <a:srgbClr val="ffffff"/>
                </a:solidFill>
              </a:uFill>
              <a:latin typeface="Source Sans Pro Black"/>
            </a:endParaRPr>
          </a:p>
        </p:txBody>
      </p:sp>
      <p:sp>
        <p:nvSpPr>
          <p:cNvPr id="58" name="PlaceHolder 2"/>
          <p:cNvSpPr>
            <a:spLocks noGrp="1"/>
          </p:cNvSpPr>
          <p:nvPr>
            <p:ph type="body"/>
          </p:nvPr>
        </p:nvSpPr>
        <p:spPr>
          <a:xfrm>
            <a:off x="360000" y="198000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59" name="PlaceHolder 3"/>
          <p:cNvSpPr>
            <a:spLocks noGrp="1"/>
          </p:cNvSpPr>
          <p:nvPr>
            <p:ph type="body"/>
          </p:nvPr>
        </p:nvSpPr>
        <p:spPr>
          <a:xfrm>
            <a:off x="360000" y="461232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60" name="PlaceHolder 4"/>
          <p:cNvSpPr>
            <a:spLocks noGrp="1"/>
          </p:cNvSpPr>
          <p:nvPr>
            <p:ph type="body"/>
          </p:nvPr>
        </p:nvSpPr>
        <p:spPr>
          <a:xfrm>
            <a:off x="5155920" y="1980000"/>
            <a:ext cx="456732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301320"/>
            <a:ext cx="9360000" cy="958680"/>
          </a:xfrm>
          <a:prstGeom prst="rect">
            <a:avLst/>
          </a:prstGeom>
        </p:spPr>
        <p:txBody>
          <a:bodyPr lIns="0" rIns="0" tIns="0" bIns="0" anchor="ctr"/>
          <a:p>
            <a:endParaRPr b="1" lang="en-US" sz="3600" spc="-1" strike="noStrike">
              <a:solidFill>
                <a:srgbClr val="ffffff"/>
              </a:solidFill>
              <a:uFill>
                <a:solidFill>
                  <a:srgbClr val="ffffff"/>
                </a:solidFill>
              </a:uFill>
              <a:latin typeface="Source Sans Pro Black"/>
            </a:endParaRPr>
          </a:p>
        </p:txBody>
      </p:sp>
      <p:sp>
        <p:nvSpPr>
          <p:cNvPr id="9" name="PlaceHolder 2"/>
          <p:cNvSpPr>
            <a:spLocks noGrp="1"/>
          </p:cNvSpPr>
          <p:nvPr>
            <p:ph type="subTitle"/>
          </p:nvPr>
        </p:nvSpPr>
        <p:spPr>
          <a:xfrm>
            <a:off x="360000" y="1980000"/>
            <a:ext cx="9360000" cy="5040000"/>
          </a:xfrm>
          <a:prstGeom prst="rect">
            <a:avLst/>
          </a:prstGeom>
        </p:spPr>
        <p:txBody>
          <a:bodyPr lIns="0" rIns="0" tIns="0" bIns="0" anchor="ctr"/>
          <a:p>
            <a:pPr algn="ctr"/>
            <a:endParaRPr b="0" lang="en-US" sz="3200" spc="-1" strike="noStrike">
              <a:solidFill>
                <a:srgbClr val="2c3e50"/>
              </a:solidFill>
              <a:uFill>
                <a:solidFill>
                  <a:srgbClr val="ffffff"/>
                </a:solidFill>
              </a:uFill>
              <a:latin typeface="Source Sans Pro"/>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60000" y="301320"/>
            <a:ext cx="9360000" cy="958680"/>
          </a:xfrm>
          <a:prstGeom prst="rect">
            <a:avLst/>
          </a:prstGeom>
        </p:spPr>
        <p:txBody>
          <a:bodyPr lIns="0" rIns="0" tIns="0" bIns="0" anchor="ctr"/>
          <a:p>
            <a:endParaRPr b="1" lang="en-US" sz="3600" spc="-1" strike="noStrike">
              <a:solidFill>
                <a:srgbClr val="ffffff"/>
              </a:solidFill>
              <a:uFill>
                <a:solidFill>
                  <a:srgbClr val="ffffff"/>
                </a:solidFill>
              </a:uFill>
              <a:latin typeface="Source Sans Pro Black"/>
            </a:endParaRPr>
          </a:p>
        </p:txBody>
      </p:sp>
      <p:sp>
        <p:nvSpPr>
          <p:cNvPr id="62" name="PlaceHolder 2"/>
          <p:cNvSpPr>
            <a:spLocks noGrp="1"/>
          </p:cNvSpPr>
          <p:nvPr>
            <p:ph type="body"/>
          </p:nvPr>
        </p:nvSpPr>
        <p:spPr>
          <a:xfrm>
            <a:off x="360000" y="1980000"/>
            <a:ext cx="456732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63" name="PlaceHolder 3"/>
          <p:cNvSpPr>
            <a:spLocks noGrp="1"/>
          </p:cNvSpPr>
          <p:nvPr>
            <p:ph type="body"/>
          </p:nvPr>
        </p:nvSpPr>
        <p:spPr>
          <a:xfrm>
            <a:off x="5155920" y="198000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64" name="PlaceHolder 4"/>
          <p:cNvSpPr>
            <a:spLocks noGrp="1"/>
          </p:cNvSpPr>
          <p:nvPr>
            <p:ph type="body"/>
          </p:nvPr>
        </p:nvSpPr>
        <p:spPr>
          <a:xfrm>
            <a:off x="5155920" y="461232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60000" y="301320"/>
            <a:ext cx="9360000" cy="958680"/>
          </a:xfrm>
          <a:prstGeom prst="rect">
            <a:avLst/>
          </a:prstGeom>
        </p:spPr>
        <p:txBody>
          <a:bodyPr lIns="0" rIns="0" tIns="0" bIns="0" anchor="ctr"/>
          <a:p>
            <a:endParaRPr b="1" lang="en-US" sz="3600" spc="-1" strike="noStrike">
              <a:solidFill>
                <a:srgbClr val="ffffff"/>
              </a:solidFill>
              <a:uFill>
                <a:solidFill>
                  <a:srgbClr val="ffffff"/>
                </a:solidFill>
              </a:uFill>
              <a:latin typeface="Source Sans Pro Black"/>
            </a:endParaRPr>
          </a:p>
        </p:txBody>
      </p:sp>
      <p:sp>
        <p:nvSpPr>
          <p:cNvPr id="66" name="PlaceHolder 2"/>
          <p:cNvSpPr>
            <a:spLocks noGrp="1"/>
          </p:cNvSpPr>
          <p:nvPr>
            <p:ph type="body"/>
          </p:nvPr>
        </p:nvSpPr>
        <p:spPr>
          <a:xfrm>
            <a:off x="360000" y="198000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67" name="PlaceHolder 3"/>
          <p:cNvSpPr>
            <a:spLocks noGrp="1"/>
          </p:cNvSpPr>
          <p:nvPr>
            <p:ph type="body"/>
          </p:nvPr>
        </p:nvSpPr>
        <p:spPr>
          <a:xfrm>
            <a:off x="5155920" y="198000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68" name="PlaceHolder 4"/>
          <p:cNvSpPr>
            <a:spLocks noGrp="1"/>
          </p:cNvSpPr>
          <p:nvPr>
            <p:ph type="body"/>
          </p:nvPr>
        </p:nvSpPr>
        <p:spPr>
          <a:xfrm>
            <a:off x="360000" y="4612320"/>
            <a:ext cx="936000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60000" y="301320"/>
            <a:ext cx="9360000" cy="958680"/>
          </a:xfrm>
          <a:prstGeom prst="rect">
            <a:avLst/>
          </a:prstGeom>
        </p:spPr>
        <p:txBody>
          <a:bodyPr lIns="0" rIns="0" tIns="0" bIns="0" anchor="ctr"/>
          <a:p>
            <a:endParaRPr b="1" lang="en-US" sz="3600" spc="-1" strike="noStrike">
              <a:solidFill>
                <a:srgbClr val="ffffff"/>
              </a:solidFill>
              <a:uFill>
                <a:solidFill>
                  <a:srgbClr val="ffffff"/>
                </a:solidFill>
              </a:uFill>
              <a:latin typeface="Source Sans Pro Black"/>
            </a:endParaRPr>
          </a:p>
        </p:txBody>
      </p:sp>
      <p:sp>
        <p:nvSpPr>
          <p:cNvPr id="70" name="PlaceHolder 2"/>
          <p:cNvSpPr>
            <a:spLocks noGrp="1"/>
          </p:cNvSpPr>
          <p:nvPr>
            <p:ph type="body"/>
          </p:nvPr>
        </p:nvSpPr>
        <p:spPr>
          <a:xfrm>
            <a:off x="360000" y="1980000"/>
            <a:ext cx="936000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71" name="PlaceHolder 3"/>
          <p:cNvSpPr>
            <a:spLocks noGrp="1"/>
          </p:cNvSpPr>
          <p:nvPr>
            <p:ph type="body"/>
          </p:nvPr>
        </p:nvSpPr>
        <p:spPr>
          <a:xfrm>
            <a:off x="360000" y="4612320"/>
            <a:ext cx="936000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01320"/>
            <a:ext cx="9360000" cy="958680"/>
          </a:xfrm>
          <a:prstGeom prst="rect">
            <a:avLst/>
          </a:prstGeom>
        </p:spPr>
        <p:txBody>
          <a:bodyPr lIns="0" rIns="0" tIns="0" bIns="0" anchor="ctr"/>
          <a:p>
            <a:endParaRPr b="1" lang="en-US" sz="3600" spc="-1" strike="noStrike">
              <a:solidFill>
                <a:srgbClr val="ffffff"/>
              </a:solidFill>
              <a:uFill>
                <a:solidFill>
                  <a:srgbClr val="ffffff"/>
                </a:solidFill>
              </a:uFill>
              <a:latin typeface="Source Sans Pro Black"/>
            </a:endParaRPr>
          </a:p>
        </p:txBody>
      </p:sp>
      <p:sp>
        <p:nvSpPr>
          <p:cNvPr id="73" name="PlaceHolder 2"/>
          <p:cNvSpPr>
            <a:spLocks noGrp="1"/>
          </p:cNvSpPr>
          <p:nvPr>
            <p:ph type="body"/>
          </p:nvPr>
        </p:nvSpPr>
        <p:spPr>
          <a:xfrm>
            <a:off x="360000" y="198000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74" name="PlaceHolder 3"/>
          <p:cNvSpPr>
            <a:spLocks noGrp="1"/>
          </p:cNvSpPr>
          <p:nvPr>
            <p:ph type="body"/>
          </p:nvPr>
        </p:nvSpPr>
        <p:spPr>
          <a:xfrm>
            <a:off x="5155920" y="198000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75" name="PlaceHolder 4"/>
          <p:cNvSpPr>
            <a:spLocks noGrp="1"/>
          </p:cNvSpPr>
          <p:nvPr>
            <p:ph type="body"/>
          </p:nvPr>
        </p:nvSpPr>
        <p:spPr>
          <a:xfrm>
            <a:off x="5155920" y="461232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76" name="PlaceHolder 5"/>
          <p:cNvSpPr>
            <a:spLocks noGrp="1"/>
          </p:cNvSpPr>
          <p:nvPr>
            <p:ph type="body"/>
          </p:nvPr>
        </p:nvSpPr>
        <p:spPr>
          <a:xfrm>
            <a:off x="360000" y="461232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360000" y="301320"/>
            <a:ext cx="9360000" cy="958680"/>
          </a:xfrm>
          <a:prstGeom prst="rect">
            <a:avLst/>
          </a:prstGeom>
        </p:spPr>
        <p:txBody>
          <a:bodyPr lIns="0" rIns="0" tIns="0" bIns="0" anchor="ctr"/>
          <a:p>
            <a:endParaRPr b="1" lang="en-US" sz="3600" spc="-1" strike="noStrike">
              <a:solidFill>
                <a:srgbClr val="ffffff"/>
              </a:solidFill>
              <a:uFill>
                <a:solidFill>
                  <a:srgbClr val="ffffff"/>
                </a:solidFill>
              </a:uFill>
              <a:latin typeface="Source Sans Pro Black"/>
            </a:endParaRPr>
          </a:p>
        </p:txBody>
      </p:sp>
      <p:sp>
        <p:nvSpPr>
          <p:cNvPr id="78" name="PlaceHolder 2"/>
          <p:cNvSpPr>
            <a:spLocks noGrp="1"/>
          </p:cNvSpPr>
          <p:nvPr>
            <p:ph type="body"/>
          </p:nvPr>
        </p:nvSpPr>
        <p:spPr>
          <a:xfrm>
            <a:off x="360000" y="1980000"/>
            <a:ext cx="936000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79" name="PlaceHolder 3"/>
          <p:cNvSpPr>
            <a:spLocks noGrp="1"/>
          </p:cNvSpPr>
          <p:nvPr>
            <p:ph type="body"/>
          </p:nvPr>
        </p:nvSpPr>
        <p:spPr>
          <a:xfrm>
            <a:off x="360000" y="1980000"/>
            <a:ext cx="936000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pic>
        <p:nvPicPr>
          <p:cNvPr id="80" name="" descr=""/>
          <p:cNvPicPr/>
          <p:nvPr/>
        </p:nvPicPr>
        <p:blipFill>
          <a:blip r:embed="rId2"/>
          <a:stretch/>
        </p:blipFill>
        <p:spPr>
          <a:xfrm>
            <a:off x="1881720" y="1980000"/>
            <a:ext cx="6316560" cy="5040000"/>
          </a:xfrm>
          <a:prstGeom prst="rect">
            <a:avLst/>
          </a:prstGeom>
          <a:ln>
            <a:noFill/>
          </a:ln>
        </p:spPr>
      </p:pic>
      <p:pic>
        <p:nvPicPr>
          <p:cNvPr id="81" name="" descr=""/>
          <p:cNvPicPr/>
          <p:nvPr/>
        </p:nvPicPr>
        <p:blipFill>
          <a:blip r:embed="rId3"/>
          <a:stretch/>
        </p:blipFill>
        <p:spPr>
          <a:xfrm>
            <a:off x="1881720" y="1980000"/>
            <a:ext cx="6316560" cy="504000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360000" y="301320"/>
            <a:ext cx="9360000" cy="958680"/>
          </a:xfrm>
          <a:prstGeom prst="rect">
            <a:avLst/>
          </a:prstGeom>
        </p:spPr>
        <p:txBody>
          <a:bodyPr lIns="0" rIns="0" tIns="0" bIns="0" anchor="ctr"/>
          <a:p>
            <a:endParaRPr b="1" lang="en-US" sz="3600" spc="-1" strike="noStrike">
              <a:solidFill>
                <a:srgbClr val="ffffff"/>
              </a:solidFill>
              <a:uFill>
                <a:solidFill>
                  <a:srgbClr val="ffffff"/>
                </a:solidFill>
              </a:uFill>
              <a:latin typeface="Source Sans Pro Black"/>
            </a:endParaRPr>
          </a:p>
        </p:txBody>
      </p:sp>
      <p:sp>
        <p:nvSpPr>
          <p:cNvPr id="89" name="PlaceHolder 2"/>
          <p:cNvSpPr>
            <a:spLocks noGrp="1"/>
          </p:cNvSpPr>
          <p:nvPr>
            <p:ph type="subTitle"/>
          </p:nvPr>
        </p:nvSpPr>
        <p:spPr>
          <a:xfrm>
            <a:off x="360000" y="1980000"/>
            <a:ext cx="9360000" cy="5040000"/>
          </a:xfrm>
          <a:prstGeom prst="rect">
            <a:avLst/>
          </a:prstGeom>
        </p:spPr>
        <p:txBody>
          <a:bodyPr lIns="0" rIns="0" tIns="0" bIns="0" anchor="ctr"/>
          <a:p>
            <a:pPr algn="ctr"/>
            <a:endParaRPr b="0" lang="en-US" sz="3200" spc="-1" strike="noStrike">
              <a:solidFill>
                <a:srgbClr val="2c3e50"/>
              </a:solidFill>
              <a:uFill>
                <a:solidFill>
                  <a:srgbClr val="ffffff"/>
                </a:solidFill>
              </a:uFill>
              <a:latin typeface="Source Sans Pro"/>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60000" y="301320"/>
            <a:ext cx="9360000" cy="958680"/>
          </a:xfrm>
          <a:prstGeom prst="rect">
            <a:avLst/>
          </a:prstGeom>
        </p:spPr>
        <p:txBody>
          <a:bodyPr lIns="0" rIns="0" tIns="0" bIns="0" anchor="ctr"/>
          <a:p>
            <a:endParaRPr b="1" lang="en-US" sz="3600" spc="-1" strike="noStrike">
              <a:solidFill>
                <a:srgbClr val="ffffff"/>
              </a:solidFill>
              <a:uFill>
                <a:solidFill>
                  <a:srgbClr val="ffffff"/>
                </a:solidFill>
              </a:uFill>
              <a:latin typeface="Source Sans Pro Black"/>
            </a:endParaRPr>
          </a:p>
        </p:txBody>
      </p:sp>
      <p:sp>
        <p:nvSpPr>
          <p:cNvPr id="91" name="PlaceHolder 2"/>
          <p:cNvSpPr>
            <a:spLocks noGrp="1"/>
          </p:cNvSpPr>
          <p:nvPr>
            <p:ph type="body"/>
          </p:nvPr>
        </p:nvSpPr>
        <p:spPr>
          <a:xfrm>
            <a:off x="360000" y="1980000"/>
            <a:ext cx="936000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360000" y="301320"/>
            <a:ext cx="9360000" cy="958680"/>
          </a:xfrm>
          <a:prstGeom prst="rect">
            <a:avLst/>
          </a:prstGeom>
        </p:spPr>
        <p:txBody>
          <a:bodyPr lIns="0" rIns="0" tIns="0" bIns="0" anchor="ctr"/>
          <a:p>
            <a:endParaRPr b="1" lang="en-US" sz="3600" spc="-1" strike="noStrike">
              <a:solidFill>
                <a:srgbClr val="ffffff"/>
              </a:solidFill>
              <a:uFill>
                <a:solidFill>
                  <a:srgbClr val="ffffff"/>
                </a:solidFill>
              </a:uFill>
              <a:latin typeface="Source Sans Pro Black"/>
            </a:endParaRPr>
          </a:p>
        </p:txBody>
      </p:sp>
      <p:sp>
        <p:nvSpPr>
          <p:cNvPr id="93" name="PlaceHolder 2"/>
          <p:cNvSpPr>
            <a:spLocks noGrp="1"/>
          </p:cNvSpPr>
          <p:nvPr>
            <p:ph type="body"/>
          </p:nvPr>
        </p:nvSpPr>
        <p:spPr>
          <a:xfrm>
            <a:off x="360000" y="1980000"/>
            <a:ext cx="456732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94" name="PlaceHolder 3"/>
          <p:cNvSpPr>
            <a:spLocks noGrp="1"/>
          </p:cNvSpPr>
          <p:nvPr>
            <p:ph type="body"/>
          </p:nvPr>
        </p:nvSpPr>
        <p:spPr>
          <a:xfrm>
            <a:off x="5155920" y="1980000"/>
            <a:ext cx="456732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360000" y="301320"/>
            <a:ext cx="9360000" cy="958680"/>
          </a:xfrm>
          <a:prstGeom prst="rect">
            <a:avLst/>
          </a:prstGeom>
        </p:spPr>
        <p:txBody>
          <a:bodyPr lIns="0" rIns="0" tIns="0" bIns="0" anchor="ctr"/>
          <a:p>
            <a:endParaRPr b="1" lang="en-US" sz="3600" spc="-1" strike="noStrike">
              <a:solidFill>
                <a:srgbClr val="ffffff"/>
              </a:solidFill>
              <a:uFill>
                <a:solidFill>
                  <a:srgbClr val="ffffff"/>
                </a:solidFill>
              </a:uFill>
              <a:latin typeface="Source Sans Pro Blac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301320"/>
            <a:ext cx="9360000" cy="958680"/>
          </a:xfrm>
          <a:prstGeom prst="rect">
            <a:avLst/>
          </a:prstGeom>
        </p:spPr>
        <p:txBody>
          <a:bodyPr lIns="0" rIns="0" tIns="0" bIns="0" anchor="ctr"/>
          <a:p>
            <a:endParaRPr b="1" lang="en-US" sz="3600" spc="-1" strike="noStrike">
              <a:solidFill>
                <a:srgbClr val="ffffff"/>
              </a:solidFill>
              <a:uFill>
                <a:solidFill>
                  <a:srgbClr val="ffffff"/>
                </a:solidFill>
              </a:uFill>
              <a:latin typeface="Source Sans Pro Black"/>
            </a:endParaRPr>
          </a:p>
        </p:txBody>
      </p:sp>
      <p:sp>
        <p:nvSpPr>
          <p:cNvPr id="11" name="PlaceHolder 2"/>
          <p:cNvSpPr>
            <a:spLocks noGrp="1"/>
          </p:cNvSpPr>
          <p:nvPr>
            <p:ph type="body"/>
          </p:nvPr>
        </p:nvSpPr>
        <p:spPr>
          <a:xfrm>
            <a:off x="360000" y="1980000"/>
            <a:ext cx="936000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360000" y="301320"/>
            <a:ext cx="9360000" cy="4445280"/>
          </a:xfrm>
          <a:prstGeom prst="rect">
            <a:avLst/>
          </a:prstGeom>
        </p:spPr>
        <p:txBody>
          <a:bodyPr lIns="0" rIns="0" tIns="0" bIns="0" anchor="ctr"/>
          <a:p>
            <a:pPr algn="ctr"/>
            <a:endParaRPr b="0" lang="en-US" sz="3200" spc="-1" strike="noStrike">
              <a:solidFill>
                <a:srgbClr val="2c3e50"/>
              </a:solidFill>
              <a:uFill>
                <a:solidFill>
                  <a:srgbClr val="ffffff"/>
                </a:solidFill>
              </a:uFill>
              <a:latin typeface="Source Sans Pro"/>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60000" y="301320"/>
            <a:ext cx="9360000" cy="958680"/>
          </a:xfrm>
          <a:prstGeom prst="rect">
            <a:avLst/>
          </a:prstGeom>
        </p:spPr>
        <p:txBody>
          <a:bodyPr lIns="0" rIns="0" tIns="0" bIns="0" anchor="ctr"/>
          <a:p>
            <a:endParaRPr b="1" lang="en-US" sz="3600" spc="-1" strike="noStrike">
              <a:solidFill>
                <a:srgbClr val="ffffff"/>
              </a:solidFill>
              <a:uFill>
                <a:solidFill>
                  <a:srgbClr val="ffffff"/>
                </a:solidFill>
              </a:uFill>
              <a:latin typeface="Source Sans Pro Black"/>
            </a:endParaRPr>
          </a:p>
        </p:txBody>
      </p:sp>
      <p:sp>
        <p:nvSpPr>
          <p:cNvPr id="98" name="PlaceHolder 2"/>
          <p:cNvSpPr>
            <a:spLocks noGrp="1"/>
          </p:cNvSpPr>
          <p:nvPr>
            <p:ph type="body"/>
          </p:nvPr>
        </p:nvSpPr>
        <p:spPr>
          <a:xfrm>
            <a:off x="360000" y="198000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99" name="PlaceHolder 3"/>
          <p:cNvSpPr>
            <a:spLocks noGrp="1"/>
          </p:cNvSpPr>
          <p:nvPr>
            <p:ph type="body"/>
          </p:nvPr>
        </p:nvSpPr>
        <p:spPr>
          <a:xfrm>
            <a:off x="360000" y="461232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100" name="PlaceHolder 4"/>
          <p:cNvSpPr>
            <a:spLocks noGrp="1"/>
          </p:cNvSpPr>
          <p:nvPr>
            <p:ph type="body"/>
          </p:nvPr>
        </p:nvSpPr>
        <p:spPr>
          <a:xfrm>
            <a:off x="5155920" y="1980000"/>
            <a:ext cx="456732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60000" y="301320"/>
            <a:ext cx="9360000" cy="958680"/>
          </a:xfrm>
          <a:prstGeom prst="rect">
            <a:avLst/>
          </a:prstGeom>
        </p:spPr>
        <p:txBody>
          <a:bodyPr lIns="0" rIns="0" tIns="0" bIns="0" anchor="ctr"/>
          <a:p>
            <a:endParaRPr b="1" lang="en-US" sz="3600" spc="-1" strike="noStrike">
              <a:solidFill>
                <a:srgbClr val="ffffff"/>
              </a:solidFill>
              <a:uFill>
                <a:solidFill>
                  <a:srgbClr val="ffffff"/>
                </a:solidFill>
              </a:uFill>
              <a:latin typeface="Source Sans Pro Black"/>
            </a:endParaRPr>
          </a:p>
        </p:txBody>
      </p:sp>
      <p:sp>
        <p:nvSpPr>
          <p:cNvPr id="102" name="PlaceHolder 2"/>
          <p:cNvSpPr>
            <a:spLocks noGrp="1"/>
          </p:cNvSpPr>
          <p:nvPr>
            <p:ph type="body"/>
          </p:nvPr>
        </p:nvSpPr>
        <p:spPr>
          <a:xfrm>
            <a:off x="360000" y="1980000"/>
            <a:ext cx="456732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103" name="PlaceHolder 3"/>
          <p:cNvSpPr>
            <a:spLocks noGrp="1"/>
          </p:cNvSpPr>
          <p:nvPr>
            <p:ph type="body"/>
          </p:nvPr>
        </p:nvSpPr>
        <p:spPr>
          <a:xfrm>
            <a:off x="5155920" y="198000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104" name="PlaceHolder 4"/>
          <p:cNvSpPr>
            <a:spLocks noGrp="1"/>
          </p:cNvSpPr>
          <p:nvPr>
            <p:ph type="body"/>
          </p:nvPr>
        </p:nvSpPr>
        <p:spPr>
          <a:xfrm>
            <a:off x="5155920" y="461232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60000" y="301320"/>
            <a:ext cx="9360000" cy="958680"/>
          </a:xfrm>
          <a:prstGeom prst="rect">
            <a:avLst/>
          </a:prstGeom>
        </p:spPr>
        <p:txBody>
          <a:bodyPr lIns="0" rIns="0" tIns="0" bIns="0" anchor="ctr"/>
          <a:p>
            <a:endParaRPr b="1" lang="en-US" sz="3600" spc="-1" strike="noStrike">
              <a:solidFill>
                <a:srgbClr val="ffffff"/>
              </a:solidFill>
              <a:uFill>
                <a:solidFill>
                  <a:srgbClr val="ffffff"/>
                </a:solidFill>
              </a:uFill>
              <a:latin typeface="Source Sans Pro Black"/>
            </a:endParaRPr>
          </a:p>
        </p:txBody>
      </p:sp>
      <p:sp>
        <p:nvSpPr>
          <p:cNvPr id="106" name="PlaceHolder 2"/>
          <p:cNvSpPr>
            <a:spLocks noGrp="1"/>
          </p:cNvSpPr>
          <p:nvPr>
            <p:ph type="body"/>
          </p:nvPr>
        </p:nvSpPr>
        <p:spPr>
          <a:xfrm>
            <a:off x="360000" y="198000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107" name="PlaceHolder 3"/>
          <p:cNvSpPr>
            <a:spLocks noGrp="1"/>
          </p:cNvSpPr>
          <p:nvPr>
            <p:ph type="body"/>
          </p:nvPr>
        </p:nvSpPr>
        <p:spPr>
          <a:xfrm>
            <a:off x="5155920" y="198000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108" name="PlaceHolder 4"/>
          <p:cNvSpPr>
            <a:spLocks noGrp="1"/>
          </p:cNvSpPr>
          <p:nvPr>
            <p:ph type="body"/>
          </p:nvPr>
        </p:nvSpPr>
        <p:spPr>
          <a:xfrm>
            <a:off x="360000" y="4612320"/>
            <a:ext cx="936000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60000" y="301320"/>
            <a:ext cx="9360000" cy="958680"/>
          </a:xfrm>
          <a:prstGeom prst="rect">
            <a:avLst/>
          </a:prstGeom>
        </p:spPr>
        <p:txBody>
          <a:bodyPr lIns="0" rIns="0" tIns="0" bIns="0" anchor="ctr"/>
          <a:p>
            <a:endParaRPr b="1" lang="en-US" sz="3600" spc="-1" strike="noStrike">
              <a:solidFill>
                <a:srgbClr val="ffffff"/>
              </a:solidFill>
              <a:uFill>
                <a:solidFill>
                  <a:srgbClr val="ffffff"/>
                </a:solidFill>
              </a:uFill>
              <a:latin typeface="Source Sans Pro Black"/>
            </a:endParaRPr>
          </a:p>
        </p:txBody>
      </p:sp>
      <p:sp>
        <p:nvSpPr>
          <p:cNvPr id="110" name="PlaceHolder 2"/>
          <p:cNvSpPr>
            <a:spLocks noGrp="1"/>
          </p:cNvSpPr>
          <p:nvPr>
            <p:ph type="body"/>
          </p:nvPr>
        </p:nvSpPr>
        <p:spPr>
          <a:xfrm>
            <a:off x="360000" y="1980000"/>
            <a:ext cx="936000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111" name="PlaceHolder 3"/>
          <p:cNvSpPr>
            <a:spLocks noGrp="1"/>
          </p:cNvSpPr>
          <p:nvPr>
            <p:ph type="body"/>
          </p:nvPr>
        </p:nvSpPr>
        <p:spPr>
          <a:xfrm>
            <a:off x="360000" y="4612320"/>
            <a:ext cx="936000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360000" y="301320"/>
            <a:ext cx="9360000" cy="958680"/>
          </a:xfrm>
          <a:prstGeom prst="rect">
            <a:avLst/>
          </a:prstGeom>
        </p:spPr>
        <p:txBody>
          <a:bodyPr lIns="0" rIns="0" tIns="0" bIns="0" anchor="ctr"/>
          <a:p>
            <a:endParaRPr b="1" lang="en-US" sz="3600" spc="-1" strike="noStrike">
              <a:solidFill>
                <a:srgbClr val="ffffff"/>
              </a:solidFill>
              <a:uFill>
                <a:solidFill>
                  <a:srgbClr val="ffffff"/>
                </a:solidFill>
              </a:uFill>
              <a:latin typeface="Source Sans Pro Black"/>
            </a:endParaRPr>
          </a:p>
        </p:txBody>
      </p:sp>
      <p:sp>
        <p:nvSpPr>
          <p:cNvPr id="113" name="PlaceHolder 2"/>
          <p:cNvSpPr>
            <a:spLocks noGrp="1"/>
          </p:cNvSpPr>
          <p:nvPr>
            <p:ph type="body"/>
          </p:nvPr>
        </p:nvSpPr>
        <p:spPr>
          <a:xfrm>
            <a:off x="360000" y="198000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114" name="PlaceHolder 3"/>
          <p:cNvSpPr>
            <a:spLocks noGrp="1"/>
          </p:cNvSpPr>
          <p:nvPr>
            <p:ph type="body"/>
          </p:nvPr>
        </p:nvSpPr>
        <p:spPr>
          <a:xfrm>
            <a:off x="5155920" y="198000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115" name="PlaceHolder 4"/>
          <p:cNvSpPr>
            <a:spLocks noGrp="1"/>
          </p:cNvSpPr>
          <p:nvPr>
            <p:ph type="body"/>
          </p:nvPr>
        </p:nvSpPr>
        <p:spPr>
          <a:xfrm>
            <a:off x="5155920" y="461232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116" name="PlaceHolder 5"/>
          <p:cNvSpPr>
            <a:spLocks noGrp="1"/>
          </p:cNvSpPr>
          <p:nvPr>
            <p:ph type="body"/>
          </p:nvPr>
        </p:nvSpPr>
        <p:spPr>
          <a:xfrm>
            <a:off x="360000" y="461232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360000" y="301320"/>
            <a:ext cx="9360000" cy="958680"/>
          </a:xfrm>
          <a:prstGeom prst="rect">
            <a:avLst/>
          </a:prstGeom>
        </p:spPr>
        <p:txBody>
          <a:bodyPr lIns="0" rIns="0" tIns="0" bIns="0" anchor="ctr"/>
          <a:p>
            <a:endParaRPr b="1" lang="en-US" sz="3600" spc="-1" strike="noStrike">
              <a:solidFill>
                <a:srgbClr val="ffffff"/>
              </a:solidFill>
              <a:uFill>
                <a:solidFill>
                  <a:srgbClr val="ffffff"/>
                </a:solidFill>
              </a:uFill>
              <a:latin typeface="Source Sans Pro Black"/>
            </a:endParaRPr>
          </a:p>
        </p:txBody>
      </p:sp>
      <p:sp>
        <p:nvSpPr>
          <p:cNvPr id="118" name="PlaceHolder 2"/>
          <p:cNvSpPr>
            <a:spLocks noGrp="1"/>
          </p:cNvSpPr>
          <p:nvPr>
            <p:ph type="body"/>
          </p:nvPr>
        </p:nvSpPr>
        <p:spPr>
          <a:xfrm>
            <a:off x="360000" y="1980000"/>
            <a:ext cx="936000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119" name="PlaceHolder 3"/>
          <p:cNvSpPr>
            <a:spLocks noGrp="1"/>
          </p:cNvSpPr>
          <p:nvPr>
            <p:ph type="body"/>
          </p:nvPr>
        </p:nvSpPr>
        <p:spPr>
          <a:xfrm>
            <a:off x="360000" y="1980000"/>
            <a:ext cx="936000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pic>
        <p:nvPicPr>
          <p:cNvPr id="120" name="" descr=""/>
          <p:cNvPicPr/>
          <p:nvPr/>
        </p:nvPicPr>
        <p:blipFill>
          <a:blip r:embed="rId2"/>
          <a:stretch/>
        </p:blipFill>
        <p:spPr>
          <a:xfrm>
            <a:off x="1881720" y="1980000"/>
            <a:ext cx="6316560" cy="5040000"/>
          </a:xfrm>
          <a:prstGeom prst="rect">
            <a:avLst/>
          </a:prstGeom>
          <a:ln>
            <a:noFill/>
          </a:ln>
        </p:spPr>
      </p:pic>
      <p:pic>
        <p:nvPicPr>
          <p:cNvPr id="121" name="" descr=""/>
          <p:cNvPicPr/>
          <p:nvPr/>
        </p:nvPicPr>
        <p:blipFill>
          <a:blip r:embed="rId3"/>
          <a:stretch/>
        </p:blipFill>
        <p:spPr>
          <a:xfrm>
            <a:off x="1881720" y="1980000"/>
            <a:ext cx="6316560" cy="504000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301320"/>
            <a:ext cx="9360000" cy="958680"/>
          </a:xfrm>
          <a:prstGeom prst="rect">
            <a:avLst/>
          </a:prstGeom>
        </p:spPr>
        <p:txBody>
          <a:bodyPr lIns="0" rIns="0" tIns="0" bIns="0" anchor="ctr"/>
          <a:p>
            <a:endParaRPr b="1" lang="en-US" sz="3600" spc="-1" strike="noStrike">
              <a:solidFill>
                <a:srgbClr val="ffffff"/>
              </a:solidFill>
              <a:uFill>
                <a:solidFill>
                  <a:srgbClr val="ffffff"/>
                </a:solidFill>
              </a:uFill>
              <a:latin typeface="Source Sans Pro Black"/>
            </a:endParaRPr>
          </a:p>
        </p:txBody>
      </p:sp>
      <p:sp>
        <p:nvSpPr>
          <p:cNvPr id="13" name="PlaceHolder 2"/>
          <p:cNvSpPr>
            <a:spLocks noGrp="1"/>
          </p:cNvSpPr>
          <p:nvPr>
            <p:ph type="body"/>
          </p:nvPr>
        </p:nvSpPr>
        <p:spPr>
          <a:xfrm>
            <a:off x="360000" y="1980000"/>
            <a:ext cx="456732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14" name="PlaceHolder 3"/>
          <p:cNvSpPr>
            <a:spLocks noGrp="1"/>
          </p:cNvSpPr>
          <p:nvPr>
            <p:ph type="body"/>
          </p:nvPr>
        </p:nvSpPr>
        <p:spPr>
          <a:xfrm>
            <a:off x="5155920" y="1980000"/>
            <a:ext cx="456732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301320"/>
            <a:ext cx="9360000" cy="958680"/>
          </a:xfrm>
          <a:prstGeom prst="rect">
            <a:avLst/>
          </a:prstGeom>
        </p:spPr>
        <p:txBody>
          <a:bodyPr lIns="0" rIns="0" tIns="0" bIns="0" anchor="ctr"/>
          <a:p>
            <a:endParaRPr b="1" lang="en-US" sz="3600" spc="-1" strike="noStrike">
              <a:solidFill>
                <a:srgbClr val="ffffff"/>
              </a:solidFill>
              <a:uFill>
                <a:solidFill>
                  <a:srgbClr val="ffffff"/>
                </a:solidFill>
              </a:u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360000" y="301320"/>
            <a:ext cx="9360000" cy="4445280"/>
          </a:xfrm>
          <a:prstGeom prst="rect">
            <a:avLst/>
          </a:prstGeom>
        </p:spPr>
        <p:txBody>
          <a:bodyPr lIns="0" rIns="0" tIns="0" bIns="0" anchor="ctr"/>
          <a:p>
            <a:pPr algn="ctr"/>
            <a:endParaRPr b="0" lang="en-US" sz="3200" spc="-1" strike="noStrike">
              <a:solidFill>
                <a:srgbClr val="2c3e50"/>
              </a:solidFill>
              <a:uFill>
                <a:solidFill>
                  <a:srgbClr val="ffffff"/>
                </a:solidFill>
              </a:uFill>
              <a:latin typeface="Source Sans Pro"/>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60000" y="301320"/>
            <a:ext cx="9360000" cy="958680"/>
          </a:xfrm>
          <a:prstGeom prst="rect">
            <a:avLst/>
          </a:prstGeom>
        </p:spPr>
        <p:txBody>
          <a:bodyPr lIns="0" rIns="0" tIns="0" bIns="0" anchor="ctr"/>
          <a:p>
            <a:endParaRPr b="1" lang="en-US" sz="3600" spc="-1" strike="noStrike">
              <a:solidFill>
                <a:srgbClr val="ffffff"/>
              </a:solidFill>
              <a:uFill>
                <a:solidFill>
                  <a:srgbClr val="ffffff"/>
                </a:solidFill>
              </a:uFill>
              <a:latin typeface="Source Sans Pro Black"/>
            </a:endParaRPr>
          </a:p>
        </p:txBody>
      </p:sp>
      <p:sp>
        <p:nvSpPr>
          <p:cNvPr id="18" name="PlaceHolder 2"/>
          <p:cNvSpPr>
            <a:spLocks noGrp="1"/>
          </p:cNvSpPr>
          <p:nvPr>
            <p:ph type="body"/>
          </p:nvPr>
        </p:nvSpPr>
        <p:spPr>
          <a:xfrm>
            <a:off x="360000" y="198000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19" name="PlaceHolder 3"/>
          <p:cNvSpPr>
            <a:spLocks noGrp="1"/>
          </p:cNvSpPr>
          <p:nvPr>
            <p:ph type="body"/>
          </p:nvPr>
        </p:nvSpPr>
        <p:spPr>
          <a:xfrm>
            <a:off x="360000" y="461232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20" name="PlaceHolder 4"/>
          <p:cNvSpPr>
            <a:spLocks noGrp="1"/>
          </p:cNvSpPr>
          <p:nvPr>
            <p:ph type="body"/>
          </p:nvPr>
        </p:nvSpPr>
        <p:spPr>
          <a:xfrm>
            <a:off x="5155920" y="1980000"/>
            <a:ext cx="456732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60000" y="301320"/>
            <a:ext cx="9360000" cy="958680"/>
          </a:xfrm>
          <a:prstGeom prst="rect">
            <a:avLst/>
          </a:prstGeom>
        </p:spPr>
        <p:txBody>
          <a:bodyPr lIns="0" rIns="0" tIns="0" bIns="0" anchor="ctr"/>
          <a:p>
            <a:endParaRPr b="1" lang="en-US" sz="3600" spc="-1" strike="noStrike">
              <a:solidFill>
                <a:srgbClr val="ffffff"/>
              </a:solidFill>
              <a:uFill>
                <a:solidFill>
                  <a:srgbClr val="ffffff"/>
                </a:solidFill>
              </a:uFill>
              <a:latin typeface="Source Sans Pro Black"/>
            </a:endParaRPr>
          </a:p>
        </p:txBody>
      </p:sp>
      <p:sp>
        <p:nvSpPr>
          <p:cNvPr id="22" name="PlaceHolder 2"/>
          <p:cNvSpPr>
            <a:spLocks noGrp="1"/>
          </p:cNvSpPr>
          <p:nvPr>
            <p:ph type="body"/>
          </p:nvPr>
        </p:nvSpPr>
        <p:spPr>
          <a:xfrm>
            <a:off x="360000" y="1980000"/>
            <a:ext cx="4567320" cy="504000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23" name="PlaceHolder 3"/>
          <p:cNvSpPr>
            <a:spLocks noGrp="1"/>
          </p:cNvSpPr>
          <p:nvPr>
            <p:ph type="body"/>
          </p:nvPr>
        </p:nvSpPr>
        <p:spPr>
          <a:xfrm>
            <a:off x="5155920" y="198000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24" name="PlaceHolder 4"/>
          <p:cNvSpPr>
            <a:spLocks noGrp="1"/>
          </p:cNvSpPr>
          <p:nvPr>
            <p:ph type="body"/>
          </p:nvPr>
        </p:nvSpPr>
        <p:spPr>
          <a:xfrm>
            <a:off x="5155920" y="461232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60000" y="301320"/>
            <a:ext cx="9360000" cy="958680"/>
          </a:xfrm>
          <a:prstGeom prst="rect">
            <a:avLst/>
          </a:prstGeom>
        </p:spPr>
        <p:txBody>
          <a:bodyPr lIns="0" rIns="0" tIns="0" bIns="0" anchor="ctr"/>
          <a:p>
            <a:endParaRPr b="1" lang="en-US" sz="3600" spc="-1" strike="noStrike">
              <a:solidFill>
                <a:srgbClr val="ffffff"/>
              </a:solidFill>
              <a:uFill>
                <a:solidFill>
                  <a:srgbClr val="ffffff"/>
                </a:solidFill>
              </a:uFill>
              <a:latin typeface="Source Sans Pro Black"/>
            </a:endParaRPr>
          </a:p>
        </p:txBody>
      </p:sp>
      <p:sp>
        <p:nvSpPr>
          <p:cNvPr id="26" name="PlaceHolder 2"/>
          <p:cNvSpPr>
            <a:spLocks noGrp="1"/>
          </p:cNvSpPr>
          <p:nvPr>
            <p:ph type="body"/>
          </p:nvPr>
        </p:nvSpPr>
        <p:spPr>
          <a:xfrm>
            <a:off x="360000" y="198000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27" name="PlaceHolder 3"/>
          <p:cNvSpPr>
            <a:spLocks noGrp="1"/>
          </p:cNvSpPr>
          <p:nvPr>
            <p:ph type="body"/>
          </p:nvPr>
        </p:nvSpPr>
        <p:spPr>
          <a:xfrm>
            <a:off x="5155920" y="1980000"/>
            <a:ext cx="456732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
        <p:nvSpPr>
          <p:cNvPr id="28" name="PlaceHolder 4"/>
          <p:cNvSpPr>
            <a:spLocks noGrp="1"/>
          </p:cNvSpPr>
          <p:nvPr>
            <p:ph type="body"/>
          </p:nvPr>
        </p:nvSpPr>
        <p:spPr>
          <a:xfrm>
            <a:off x="360000" y="4612320"/>
            <a:ext cx="9360000" cy="2403720"/>
          </a:xfrm>
          <a:prstGeom prst="rect">
            <a:avLst/>
          </a:prstGeom>
        </p:spPr>
        <p:txBody>
          <a:bodyPr lIns="0" rIns="0" tIns="0" bIns="0"/>
          <a:p>
            <a:endParaRPr b="1" lang="en-US" sz="3200" spc="-1" strike="noStrike">
              <a:solidFill>
                <a:srgbClr val="2c3e50"/>
              </a:solidFill>
              <a:uFill>
                <a:solidFill>
                  <a:srgbClr val="ffffff"/>
                </a:solidFill>
              </a:uFill>
              <a:latin typeface="Source Sans Pro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7200000"/>
            <a:ext cx="10080000" cy="360000"/>
          </a:xfrm>
          <a:prstGeom prst="rect">
            <a:avLst/>
          </a:prstGeom>
          <a:solidFill>
            <a:srgbClr val="2c3e50"/>
          </a:solidFill>
          <a:ln w="72000">
            <a:noFill/>
          </a:ln>
        </p:spPr>
        <p:style>
          <a:lnRef idx="0"/>
          <a:fillRef idx="0"/>
          <a:effectRef idx="0"/>
          <a:fontRef idx="minor"/>
        </p:style>
      </p:sp>
      <p:sp>
        <p:nvSpPr>
          <p:cNvPr id="1" name="CustomShape 2"/>
          <p:cNvSpPr/>
          <p:nvPr/>
        </p:nvSpPr>
        <p:spPr>
          <a:xfrm>
            <a:off x="0" y="0"/>
            <a:ext cx="10080000" cy="1620000"/>
          </a:xfrm>
          <a:prstGeom prst="rect">
            <a:avLst/>
          </a:prstGeom>
          <a:solidFill>
            <a:srgbClr val="2c3e50"/>
          </a:solidFill>
          <a:ln w="72000">
            <a:noFill/>
          </a:ln>
        </p:spPr>
        <p:style>
          <a:lnRef idx="0"/>
          <a:fillRef idx="0"/>
          <a:effectRef idx="0"/>
          <a:fontRef idx="minor"/>
        </p:style>
      </p:sp>
      <p:sp>
        <p:nvSpPr>
          <p:cNvPr id="2" name="PlaceHolder 3"/>
          <p:cNvSpPr>
            <a:spLocks noGrp="1"/>
          </p:cNvSpPr>
          <p:nvPr>
            <p:ph type="title"/>
          </p:nvPr>
        </p:nvSpPr>
        <p:spPr>
          <a:xfrm>
            <a:off x="360000" y="301320"/>
            <a:ext cx="9360000" cy="958680"/>
          </a:xfrm>
          <a:prstGeom prst="rect">
            <a:avLst/>
          </a:prstGeom>
        </p:spPr>
        <p:txBody>
          <a:bodyPr lIns="0" rIns="0" tIns="0" bIns="0" anchor="ctr"/>
          <a:p>
            <a:r>
              <a:rPr b="1" lang="en-US" sz="3600" spc="-1" strike="noStrike">
                <a:solidFill>
                  <a:srgbClr val="ffffff"/>
                </a:solidFill>
                <a:uFill>
                  <a:solidFill>
                    <a:srgbClr val="ffffff"/>
                  </a:solidFill>
                </a:uFill>
                <a:latin typeface="Source Sans Pro Black"/>
              </a:rPr>
              <a:t>Click to edit the title text format</a:t>
            </a:r>
            <a:endParaRPr b="1" lang="en-US" sz="3600" spc="-1" strike="noStrike">
              <a:solidFill>
                <a:srgbClr val="ffffff"/>
              </a:solidFill>
              <a:uFill>
                <a:solidFill>
                  <a:srgbClr val="ffffff"/>
                </a:solidFill>
              </a:uFill>
              <a:latin typeface="Source Sans Pro Black"/>
            </a:endParaRPr>
          </a:p>
        </p:txBody>
      </p:sp>
      <p:sp>
        <p:nvSpPr>
          <p:cNvPr id="3" name="PlaceHolder 4"/>
          <p:cNvSpPr>
            <a:spLocks noGrp="1"/>
          </p:cNvSpPr>
          <p:nvPr>
            <p:ph type="body"/>
          </p:nvPr>
        </p:nvSpPr>
        <p:spPr>
          <a:xfrm>
            <a:off x="360000" y="1980000"/>
            <a:ext cx="9360000" cy="5040000"/>
          </a:xfrm>
          <a:prstGeom prst="rect">
            <a:avLst/>
          </a:prstGeom>
        </p:spPr>
        <p:txBody>
          <a:bodyPr lIns="0" rIns="0" tIns="0" bIns="0"/>
          <a:p>
            <a:pPr marL="432000" indent="-324000">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rPr>
              <a:t>Click to edit the outline text format</a:t>
            </a:r>
            <a:endParaRPr b="1" lang="en-US" sz="3200" spc="-1" strike="noStrike">
              <a:solidFill>
                <a:srgbClr val="2c3e50"/>
              </a:solidFill>
              <a:uFill>
                <a:solidFill>
                  <a:srgbClr val="ffffff"/>
                </a:solidFill>
              </a:uFill>
              <a:latin typeface="Source Sans Pro Semibold"/>
            </a:endParaRPr>
          </a:p>
          <a:p>
            <a:pPr lvl="1" marL="864000" indent="-324000">
              <a:buClr>
                <a:srgbClr val="2c3e50"/>
              </a:buClr>
              <a:buSzPct val="75000"/>
              <a:buFont typeface="Symbol" charset="2"/>
              <a:buChar char=""/>
            </a:pPr>
            <a:r>
              <a:rPr b="0" lang="en-US" sz="2800" spc="-1" strike="noStrike">
                <a:solidFill>
                  <a:srgbClr val="2c3e50"/>
                </a:solidFill>
                <a:uFill>
                  <a:solidFill>
                    <a:srgbClr val="ffffff"/>
                  </a:solidFill>
                </a:uFill>
                <a:latin typeface="Source Sans Pro"/>
              </a:rPr>
              <a:t>Second Outline Level</a:t>
            </a:r>
            <a:endParaRPr b="0" lang="en-US" sz="2800" spc="-1" strike="noStrike">
              <a:solidFill>
                <a:srgbClr val="2c3e50"/>
              </a:solidFill>
              <a:uFill>
                <a:solidFill>
                  <a:srgbClr val="ffffff"/>
                </a:solidFill>
              </a:uFill>
              <a:latin typeface="Source Sans Pro"/>
            </a:endParaRPr>
          </a:p>
          <a:p>
            <a:pPr lvl="2" marL="1296000" indent="-288000">
              <a:buClr>
                <a:srgbClr val="2c3e50"/>
              </a:buClr>
              <a:buSzPct val="45000"/>
              <a:buFont typeface="Wingdings" charset="2"/>
              <a:buChar char=""/>
            </a:pPr>
            <a:r>
              <a:rPr b="0" lang="en-US" sz="2400" spc="-1" strike="noStrike">
                <a:solidFill>
                  <a:srgbClr val="2c3e50"/>
                </a:solidFill>
                <a:uFill>
                  <a:solidFill>
                    <a:srgbClr val="ffffff"/>
                  </a:solidFill>
                </a:uFill>
                <a:latin typeface="Source Sans Pro"/>
              </a:rPr>
              <a:t>Third Outline Level</a:t>
            </a:r>
            <a:endParaRPr b="0" lang="en-US" sz="2400" spc="-1" strike="noStrike">
              <a:solidFill>
                <a:srgbClr val="2c3e50"/>
              </a:solidFill>
              <a:uFill>
                <a:solidFill>
                  <a:srgbClr val="ffffff"/>
                </a:solidFill>
              </a:uFill>
              <a:latin typeface="Source Sans Pro"/>
            </a:endParaRPr>
          </a:p>
          <a:p>
            <a:pPr lvl="3" marL="1728000" indent="-216000">
              <a:buClr>
                <a:srgbClr val="2c3e50"/>
              </a:buClr>
              <a:buSzPct val="75000"/>
              <a:buFont typeface="Symbol" charset="2"/>
              <a:buChar char=""/>
            </a:pPr>
            <a:r>
              <a:rPr b="0" lang="en-US" sz="2000" spc="-1" strike="noStrike">
                <a:solidFill>
                  <a:srgbClr val="2c3e50"/>
                </a:solidFill>
                <a:uFill>
                  <a:solidFill>
                    <a:srgbClr val="ffffff"/>
                  </a:solidFill>
                </a:uFill>
                <a:latin typeface="Source Sans Pro"/>
              </a:rPr>
              <a:t>Fourth Outline Level</a:t>
            </a:r>
            <a:endParaRPr b="0" lang="en-US" sz="2000" spc="-1" strike="noStrike">
              <a:solidFill>
                <a:srgbClr val="2c3e50"/>
              </a:solidFill>
              <a:uFill>
                <a:solidFill>
                  <a:srgbClr val="ffffff"/>
                </a:solidFill>
              </a:uFill>
              <a:latin typeface="Source Sans Pro"/>
            </a:endParaRPr>
          </a:p>
          <a:p>
            <a:pPr lvl="4" marL="2160000" indent="-216000">
              <a:buClr>
                <a:srgbClr val="2c3e50"/>
              </a:buClr>
              <a:buSzPct val="45000"/>
              <a:buFont typeface="Wingdings" charset="2"/>
              <a:buChar char=""/>
            </a:pPr>
            <a:r>
              <a:rPr b="0" lang="en-US" sz="2000" spc="-1" strike="noStrike">
                <a:solidFill>
                  <a:srgbClr val="2c3e50"/>
                </a:solidFill>
                <a:uFill>
                  <a:solidFill>
                    <a:srgbClr val="ffffff"/>
                  </a:solidFill>
                </a:uFill>
                <a:latin typeface="Source Sans Pro"/>
              </a:rPr>
              <a:t>Fifth Outline Level</a:t>
            </a:r>
            <a:endParaRPr b="0" lang="en-US" sz="2000" spc="-1" strike="noStrike">
              <a:solidFill>
                <a:srgbClr val="2c3e50"/>
              </a:solidFill>
              <a:uFill>
                <a:solidFill>
                  <a:srgbClr val="ffffff"/>
                </a:solidFill>
              </a:uFill>
              <a:latin typeface="Source Sans Pro"/>
            </a:endParaRPr>
          </a:p>
          <a:p>
            <a:pPr lvl="5" marL="2592000" indent="-216000">
              <a:buClr>
                <a:srgbClr val="2c3e50"/>
              </a:buClr>
              <a:buSzPct val="45000"/>
              <a:buFont typeface="Wingdings" charset="2"/>
              <a:buChar char=""/>
            </a:pPr>
            <a:r>
              <a:rPr b="0" lang="en-US" sz="2000" spc="-1" strike="noStrike">
                <a:solidFill>
                  <a:srgbClr val="2c3e50"/>
                </a:solidFill>
                <a:uFill>
                  <a:solidFill>
                    <a:srgbClr val="ffffff"/>
                  </a:solidFill>
                </a:uFill>
                <a:latin typeface="Source Sans Pro"/>
              </a:rPr>
              <a:t>Sixth Outline Level</a:t>
            </a:r>
            <a:endParaRPr b="0" lang="en-US" sz="2000" spc="-1" strike="noStrike">
              <a:solidFill>
                <a:srgbClr val="2c3e50"/>
              </a:solidFill>
              <a:uFill>
                <a:solidFill>
                  <a:srgbClr val="ffffff"/>
                </a:solidFill>
              </a:uFill>
              <a:latin typeface="Source Sans Pro"/>
            </a:endParaRPr>
          </a:p>
          <a:p>
            <a:pPr lvl="6" marL="3024000" indent="-216000">
              <a:buClr>
                <a:srgbClr val="2c3e50"/>
              </a:buClr>
              <a:buSzPct val="45000"/>
              <a:buFont typeface="Wingdings" charset="2"/>
              <a:buChar char=""/>
            </a:pPr>
            <a:r>
              <a:rPr b="0" lang="en-US" sz="2000" spc="-1" strike="noStrike">
                <a:solidFill>
                  <a:srgbClr val="2c3e50"/>
                </a:solidFill>
                <a:uFill>
                  <a:solidFill>
                    <a:srgbClr val="ffffff"/>
                  </a:solidFill>
                </a:uFill>
                <a:latin typeface="Source Sans Pro"/>
              </a:rPr>
              <a:t>Seventh Outline Level</a:t>
            </a:r>
            <a:endParaRPr b="0" lang="en-US" sz="2000" spc="-1" strike="noStrike">
              <a:solidFill>
                <a:srgbClr val="2c3e50"/>
              </a:solidFill>
              <a:uFill>
                <a:solidFill>
                  <a:srgbClr val="ffffff"/>
                </a:solidFill>
              </a:uFill>
              <a:latin typeface="Source Sans Pro"/>
            </a:endParaRPr>
          </a:p>
        </p:txBody>
      </p:sp>
      <p:sp>
        <p:nvSpPr>
          <p:cNvPr id="4" name="PlaceHolder 5"/>
          <p:cNvSpPr>
            <a:spLocks noGrp="1"/>
          </p:cNvSpPr>
          <p:nvPr>
            <p:ph type="dt"/>
          </p:nvPr>
        </p:nvSpPr>
        <p:spPr>
          <a:xfrm>
            <a:off x="360000" y="7200000"/>
            <a:ext cx="2880000" cy="360000"/>
          </a:xfrm>
          <a:prstGeom prst="rect">
            <a:avLst/>
          </a:prstGeom>
        </p:spPr>
        <p:txBody>
          <a:bodyPr lIns="0" rIns="0" tIns="0" bIns="0"/>
          <a:p>
            <a:r>
              <a:rPr b="1" lang="en-US" sz="1800" spc="-1" strike="noStrike">
                <a:solidFill>
                  <a:srgbClr val="ffffff"/>
                </a:solidFill>
                <a:uFill>
                  <a:solidFill>
                    <a:srgbClr val="ffffff"/>
                  </a:solidFill>
                </a:uFill>
                <a:latin typeface="Source Sans Pro Black"/>
              </a:rPr>
              <a:t>&lt;date/time&gt;</a:t>
            </a:r>
            <a:endParaRPr b="1" lang="en-US" sz="1800" spc="-1" strike="noStrike">
              <a:solidFill>
                <a:srgbClr val="ffffff"/>
              </a:solidFill>
              <a:uFill>
                <a:solidFill>
                  <a:srgbClr val="ffffff"/>
                </a:solidFill>
              </a:uFill>
              <a:latin typeface="Source Sans Pro Black"/>
            </a:endParaRPr>
          </a:p>
        </p:txBody>
      </p:sp>
      <p:sp>
        <p:nvSpPr>
          <p:cNvPr id="5" name="PlaceHolder 6"/>
          <p:cNvSpPr>
            <a:spLocks noGrp="1"/>
          </p:cNvSpPr>
          <p:nvPr>
            <p:ph type="ftr"/>
          </p:nvPr>
        </p:nvSpPr>
        <p:spPr>
          <a:xfrm>
            <a:off x="3420000" y="7200000"/>
            <a:ext cx="3240000" cy="360000"/>
          </a:xfrm>
          <a:prstGeom prst="rect">
            <a:avLst/>
          </a:prstGeom>
        </p:spPr>
        <p:txBody>
          <a:bodyPr lIns="0" rIns="0" tIns="0" bIns="0"/>
          <a:p>
            <a:pPr algn="ctr"/>
            <a:r>
              <a:rPr b="1" lang="en-US" sz="1800" spc="-1" strike="noStrike">
                <a:solidFill>
                  <a:srgbClr val="ffffff"/>
                </a:solidFill>
                <a:uFill>
                  <a:solidFill>
                    <a:srgbClr val="ffffff"/>
                  </a:solidFill>
                </a:uFill>
                <a:latin typeface="Source Sans Pro Black"/>
              </a:rPr>
              <a:t>&lt;footer&gt;</a:t>
            </a:r>
            <a:endParaRPr b="1" lang="en-US" sz="1800" spc="-1" strike="noStrike">
              <a:solidFill>
                <a:srgbClr val="ffffff"/>
              </a:solidFill>
              <a:uFill>
                <a:solidFill>
                  <a:srgbClr val="ffffff"/>
                </a:solidFill>
              </a:uFill>
              <a:latin typeface="Source Sans Pro Black"/>
            </a:endParaRPr>
          </a:p>
        </p:txBody>
      </p:sp>
      <p:sp>
        <p:nvSpPr>
          <p:cNvPr id="6" name="CustomShape 7"/>
          <p:cNvSpPr/>
          <p:nvPr/>
        </p:nvSpPr>
        <p:spPr>
          <a:xfrm>
            <a:off x="9270000" y="6894000"/>
            <a:ext cx="540000" cy="540000"/>
          </a:xfrm>
          <a:prstGeom prst="ellipse">
            <a:avLst/>
          </a:prstGeom>
          <a:solidFill>
            <a:srgbClr val="1abc9c"/>
          </a:solidFill>
          <a:ln w="72000">
            <a:noFill/>
          </a:ln>
        </p:spPr>
        <p:style>
          <a:lnRef idx="0"/>
          <a:fillRef idx="0"/>
          <a:effectRef idx="0"/>
          <a:fontRef idx="minor"/>
        </p:style>
      </p:sp>
      <p:sp>
        <p:nvSpPr>
          <p:cNvPr id="7" name="PlaceHolder 8"/>
          <p:cNvSpPr>
            <a:spLocks noGrp="1"/>
          </p:cNvSpPr>
          <p:nvPr>
            <p:ph type="sldNum"/>
          </p:nvPr>
        </p:nvSpPr>
        <p:spPr>
          <a:xfrm>
            <a:off x="9180000" y="6804000"/>
            <a:ext cx="720000" cy="720000"/>
          </a:xfrm>
          <a:prstGeom prst="rect">
            <a:avLst/>
          </a:prstGeom>
        </p:spPr>
        <p:txBody>
          <a:bodyPr lIns="0" rIns="0" tIns="0" bIns="0" anchor="ctr"/>
          <a:p>
            <a:pPr algn="ctr"/>
            <a:fld id="{CD2E1BE4-10D8-4088-BCF9-6F0C778DCF34}" type="slidenum">
              <a:rPr b="1" lang="en-US" sz="1800" spc="-1" strike="noStrike">
                <a:solidFill>
                  <a:srgbClr val="ffffff"/>
                </a:solidFill>
                <a:uFill>
                  <a:solidFill>
                    <a:srgbClr val="ffffff"/>
                  </a:solidFill>
                </a:uFill>
                <a:latin typeface="Source Sans Pro Black"/>
              </a:rPr>
              <a:t>&lt;number&gt;</a:t>
            </a:fld>
            <a:endParaRPr b="1" lang="en-US" sz="1800" spc="-1" strike="noStrike">
              <a:solidFill>
                <a:srgbClr val="ffffff"/>
              </a:solidFill>
              <a:uFill>
                <a:solidFill>
                  <a:srgbClr val="ffffff"/>
                </a:solidFill>
              </a:uFill>
              <a:latin typeface="Source Sans Pro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c3e50"/>
        </a:solidFill>
      </p:bgPr>
    </p:bg>
    <p:spTree>
      <p:nvGrpSpPr>
        <p:cNvPr id="1" name=""/>
        <p:cNvGrpSpPr/>
        <p:nvPr/>
      </p:nvGrpSpPr>
      <p:grpSpPr>
        <a:xfrm>
          <a:off x="0" y="0"/>
          <a:ext cx="0" cy="0"/>
          <a:chOff x="0" y="0"/>
          <a:chExt cx="0" cy="0"/>
        </a:xfrm>
      </p:grpSpPr>
      <p:sp>
        <p:nvSpPr>
          <p:cNvPr id="42" name="CustomShape 1"/>
          <p:cNvSpPr/>
          <p:nvPr/>
        </p:nvSpPr>
        <p:spPr>
          <a:xfrm>
            <a:off x="0" y="0"/>
            <a:ext cx="10080000" cy="5040000"/>
          </a:xfrm>
          <a:prstGeom prst="rect">
            <a:avLst/>
          </a:prstGeom>
          <a:solidFill>
            <a:srgbClr val="1abc9c"/>
          </a:solidFill>
          <a:ln>
            <a:noFill/>
          </a:ln>
        </p:spPr>
        <p:style>
          <a:lnRef idx="0"/>
          <a:fillRef idx="0"/>
          <a:effectRef idx="0"/>
          <a:fontRef idx="minor"/>
        </p:style>
      </p:sp>
      <p:sp>
        <p:nvSpPr>
          <p:cNvPr id="43" name="PlaceHolder 2"/>
          <p:cNvSpPr>
            <a:spLocks noGrp="1"/>
          </p:cNvSpPr>
          <p:nvPr>
            <p:ph type="title"/>
          </p:nvPr>
        </p:nvSpPr>
        <p:spPr>
          <a:xfrm>
            <a:off x="360000" y="3780000"/>
            <a:ext cx="9360000" cy="958680"/>
          </a:xfrm>
          <a:prstGeom prst="rect">
            <a:avLst/>
          </a:prstGeom>
        </p:spPr>
        <p:txBody>
          <a:bodyPr lIns="0" rIns="0" tIns="0" bIns="0" anchor="ctr" anchorCtr="1"/>
          <a:p>
            <a:pPr algn="ctr"/>
            <a:r>
              <a:rPr b="1" lang="en-US" sz="3600" spc="-1" strike="noStrike">
                <a:solidFill>
                  <a:srgbClr val="ffffff"/>
                </a:solidFill>
                <a:uFill>
                  <a:solidFill>
                    <a:srgbClr val="ffffff"/>
                  </a:solidFill>
                </a:uFill>
                <a:latin typeface="Source Sans Pro Black"/>
              </a:rPr>
              <a:t>Click to edit the title text format</a:t>
            </a:r>
            <a:endParaRPr b="1" lang="en-US" sz="3600" spc="-1" strike="noStrike">
              <a:solidFill>
                <a:srgbClr val="ffffff"/>
              </a:solidFill>
              <a:uFill>
                <a:solidFill>
                  <a:srgbClr val="ffffff"/>
                </a:solidFill>
              </a:uFill>
              <a:latin typeface="Source Sans Pro Black"/>
            </a:endParaRPr>
          </a:p>
        </p:txBody>
      </p:sp>
      <p:sp>
        <p:nvSpPr>
          <p:cNvPr id="44" name="PlaceHolder 3"/>
          <p:cNvSpPr>
            <a:spLocks noGrp="1"/>
          </p:cNvSpPr>
          <p:nvPr>
            <p:ph type="body"/>
          </p:nvPr>
        </p:nvSpPr>
        <p:spPr>
          <a:xfrm>
            <a:off x="360000" y="5220000"/>
            <a:ext cx="9360000" cy="1980000"/>
          </a:xfrm>
          <a:prstGeom prst="rect">
            <a:avLst/>
          </a:prstGeom>
        </p:spPr>
        <p:txBody>
          <a:bodyPr lIns="0" rIns="0" tIns="0" bIns="0"/>
          <a:p>
            <a:pPr marL="432000" indent="-324000"/>
            <a:r>
              <a:rPr b="0" lang="en-US" sz="2000" spc="-1" strike="noStrike">
                <a:solidFill>
                  <a:srgbClr val="ffffff"/>
                </a:solidFill>
                <a:uFill>
                  <a:solidFill>
                    <a:srgbClr val="ffffff"/>
                  </a:solidFill>
                </a:uFill>
                <a:latin typeface="Source Sans Pro"/>
              </a:rPr>
              <a:t>Click to edit the outline text format</a:t>
            </a:r>
            <a:endParaRPr b="0" lang="en-US" sz="2000" spc="-1" strike="noStrike">
              <a:solidFill>
                <a:srgbClr val="ffffff"/>
              </a:solidFill>
              <a:uFill>
                <a:solidFill>
                  <a:srgbClr val="ffffff"/>
                </a:solidFill>
              </a:uFill>
              <a:latin typeface="Source Sans Pro"/>
            </a:endParaRPr>
          </a:p>
          <a:p>
            <a:pPr lvl="1" marL="864000" indent="-324000"/>
            <a:r>
              <a:rPr b="0" lang="en-US" sz="2000" spc="-1" strike="noStrike">
                <a:solidFill>
                  <a:srgbClr val="ffffff"/>
                </a:solidFill>
                <a:uFill>
                  <a:solidFill>
                    <a:srgbClr val="ffffff"/>
                  </a:solidFill>
                </a:uFill>
                <a:latin typeface="Source Sans Pro"/>
              </a:rPr>
              <a:t>Second Outline Level</a:t>
            </a:r>
            <a:endParaRPr b="0" lang="en-US" sz="2000" spc="-1" strike="noStrike">
              <a:solidFill>
                <a:srgbClr val="ffffff"/>
              </a:solidFill>
              <a:uFill>
                <a:solidFill>
                  <a:srgbClr val="ffffff"/>
                </a:solidFill>
              </a:uFill>
              <a:latin typeface="Source Sans Pro"/>
            </a:endParaRPr>
          </a:p>
          <a:p>
            <a:pPr lvl="2" marL="1296000" indent="-288000"/>
            <a:r>
              <a:rPr b="0" lang="en-US" sz="2000" spc="-1" strike="noStrike">
                <a:solidFill>
                  <a:srgbClr val="ffffff"/>
                </a:solidFill>
                <a:uFill>
                  <a:solidFill>
                    <a:srgbClr val="ffffff"/>
                  </a:solidFill>
                </a:uFill>
                <a:latin typeface="Source Sans Pro"/>
              </a:rPr>
              <a:t>Third Outline Level</a:t>
            </a:r>
            <a:endParaRPr b="0" lang="en-US" sz="2000" spc="-1" strike="noStrike">
              <a:solidFill>
                <a:srgbClr val="ffffff"/>
              </a:solidFill>
              <a:uFill>
                <a:solidFill>
                  <a:srgbClr val="ffffff"/>
                </a:solidFill>
              </a:uFill>
              <a:latin typeface="Source Sans Pro"/>
            </a:endParaRPr>
          </a:p>
          <a:p>
            <a:pPr lvl="3" marL="1728000" indent="-216000"/>
            <a:r>
              <a:rPr b="0" lang="en-US" sz="2000" spc="-1" strike="noStrike">
                <a:solidFill>
                  <a:srgbClr val="ffffff"/>
                </a:solidFill>
                <a:uFill>
                  <a:solidFill>
                    <a:srgbClr val="ffffff"/>
                  </a:solidFill>
                </a:uFill>
                <a:latin typeface="Source Sans Pro"/>
              </a:rPr>
              <a:t>Fourth Outline Level</a:t>
            </a:r>
            <a:endParaRPr b="0" lang="en-US" sz="2000" spc="-1" strike="noStrike">
              <a:solidFill>
                <a:srgbClr val="ffffff"/>
              </a:solidFill>
              <a:uFill>
                <a:solidFill>
                  <a:srgbClr val="ffffff"/>
                </a:solidFill>
              </a:uFill>
              <a:latin typeface="Source Sans Pro"/>
            </a:endParaRPr>
          </a:p>
          <a:p>
            <a:pPr lvl="4" marL="2160000" indent="-216000"/>
            <a:r>
              <a:rPr b="0" lang="en-US" sz="2000" spc="-1" strike="noStrike">
                <a:solidFill>
                  <a:srgbClr val="ffffff"/>
                </a:solidFill>
                <a:uFill>
                  <a:solidFill>
                    <a:srgbClr val="ffffff"/>
                  </a:solidFill>
                </a:uFill>
                <a:latin typeface="Source Sans Pro"/>
              </a:rPr>
              <a:t>Fifth Outline Level</a:t>
            </a:r>
            <a:endParaRPr b="0" lang="en-US" sz="2000" spc="-1" strike="noStrike">
              <a:solidFill>
                <a:srgbClr val="ffffff"/>
              </a:solidFill>
              <a:uFill>
                <a:solidFill>
                  <a:srgbClr val="ffffff"/>
                </a:solidFill>
              </a:uFill>
              <a:latin typeface="Source Sans Pro"/>
            </a:endParaRPr>
          </a:p>
          <a:p>
            <a:pPr lvl="5" marL="2592000" indent="-216000"/>
            <a:r>
              <a:rPr b="0" lang="en-US" sz="2000" spc="-1" strike="noStrike">
                <a:solidFill>
                  <a:srgbClr val="ffffff"/>
                </a:solidFill>
                <a:uFill>
                  <a:solidFill>
                    <a:srgbClr val="ffffff"/>
                  </a:solidFill>
                </a:uFill>
                <a:latin typeface="Source Sans Pro"/>
              </a:rPr>
              <a:t>Sixth Outline Level</a:t>
            </a:r>
            <a:endParaRPr b="0" lang="en-US" sz="2000" spc="-1" strike="noStrike">
              <a:solidFill>
                <a:srgbClr val="ffffff"/>
              </a:solidFill>
              <a:uFill>
                <a:solidFill>
                  <a:srgbClr val="ffffff"/>
                </a:solidFill>
              </a:uFill>
              <a:latin typeface="Source Sans Pro"/>
            </a:endParaRPr>
          </a:p>
          <a:p>
            <a:pPr lvl="6" marL="3024000" indent="-216000"/>
            <a:r>
              <a:rPr b="0" lang="en-US" sz="2000" spc="-1" strike="noStrike">
                <a:solidFill>
                  <a:srgbClr val="ffffff"/>
                </a:solidFill>
                <a:uFill>
                  <a:solidFill>
                    <a:srgbClr val="ffffff"/>
                  </a:solidFill>
                </a:uFill>
                <a:latin typeface="Source Sans Pro"/>
              </a:rPr>
              <a:t>Seventh Outline Level</a:t>
            </a:r>
            <a:endParaRPr b="0" lang="en-US" sz="2000" spc="-1" strike="noStrike">
              <a:solidFill>
                <a:srgbClr val="ffffff"/>
              </a:solidFill>
              <a:uFill>
                <a:solidFill>
                  <a:srgbClr val="ffffff"/>
                </a:solidFill>
              </a:uFill>
              <a:latin typeface="Source Sans Pro"/>
            </a:endParaRPr>
          </a:p>
        </p:txBody>
      </p:sp>
      <p:sp>
        <p:nvSpPr>
          <p:cNvPr id="45" name="PlaceHolder 4"/>
          <p:cNvSpPr>
            <a:spLocks noGrp="1"/>
          </p:cNvSpPr>
          <p:nvPr>
            <p:ph type="dt"/>
          </p:nvPr>
        </p:nvSpPr>
        <p:spPr>
          <a:xfrm>
            <a:off x="360000" y="7200000"/>
            <a:ext cx="2880000" cy="360000"/>
          </a:xfrm>
          <a:prstGeom prst="rect">
            <a:avLst/>
          </a:prstGeom>
        </p:spPr>
        <p:txBody>
          <a:bodyPr lIns="0" rIns="0" tIns="0" bIns="0"/>
          <a:p>
            <a:r>
              <a:rPr b="1" lang="en-US" sz="1800" spc="-1" strike="noStrike">
                <a:solidFill>
                  <a:srgbClr val="ffffff"/>
                </a:solidFill>
                <a:uFill>
                  <a:solidFill>
                    <a:srgbClr val="ffffff"/>
                  </a:solidFill>
                </a:uFill>
                <a:latin typeface="Source Sans Pro Black"/>
              </a:rPr>
              <a:t>&lt;date/time&gt;</a:t>
            </a:r>
            <a:endParaRPr b="1" lang="en-US" sz="1800" spc="-1" strike="noStrike">
              <a:solidFill>
                <a:srgbClr val="ffffff"/>
              </a:solidFill>
              <a:uFill>
                <a:solidFill>
                  <a:srgbClr val="ffffff"/>
                </a:solidFill>
              </a:uFill>
              <a:latin typeface="Source Sans Pro Black"/>
            </a:endParaRPr>
          </a:p>
        </p:txBody>
      </p:sp>
      <p:sp>
        <p:nvSpPr>
          <p:cNvPr id="46" name="PlaceHolder 5"/>
          <p:cNvSpPr>
            <a:spLocks noGrp="1"/>
          </p:cNvSpPr>
          <p:nvPr>
            <p:ph type="ftr"/>
          </p:nvPr>
        </p:nvSpPr>
        <p:spPr>
          <a:xfrm>
            <a:off x="3420000" y="7200000"/>
            <a:ext cx="3240000" cy="360000"/>
          </a:xfrm>
          <a:prstGeom prst="rect">
            <a:avLst/>
          </a:prstGeom>
        </p:spPr>
        <p:txBody>
          <a:bodyPr lIns="0" rIns="0" tIns="0" bIns="0"/>
          <a:p>
            <a:pPr algn="ctr"/>
            <a:r>
              <a:rPr b="1" lang="en-US" sz="1800" spc="-1" strike="noStrike">
                <a:solidFill>
                  <a:srgbClr val="ffffff"/>
                </a:solidFill>
                <a:uFill>
                  <a:solidFill>
                    <a:srgbClr val="ffffff"/>
                  </a:solidFill>
                </a:uFill>
                <a:latin typeface="Source Sans Pro Black"/>
              </a:rPr>
              <a:t>&lt;footer&gt;</a:t>
            </a:r>
            <a:endParaRPr b="1" lang="en-US" sz="1800" spc="-1" strike="noStrike">
              <a:solidFill>
                <a:srgbClr val="ffffff"/>
              </a:solidFill>
              <a:uFill>
                <a:solidFill>
                  <a:srgbClr val="ffffff"/>
                </a:solidFill>
              </a:uFill>
              <a:latin typeface="Source Sans Pro Black"/>
            </a:endParaRPr>
          </a:p>
        </p:txBody>
      </p:sp>
      <p:sp>
        <p:nvSpPr>
          <p:cNvPr id="47" name="PlaceHolder 6"/>
          <p:cNvSpPr>
            <a:spLocks noGrp="1"/>
          </p:cNvSpPr>
          <p:nvPr>
            <p:ph type="sldNum"/>
          </p:nvPr>
        </p:nvSpPr>
        <p:spPr>
          <a:xfrm>
            <a:off x="9180000" y="6804000"/>
            <a:ext cx="720000" cy="720000"/>
          </a:xfrm>
          <a:prstGeom prst="rect">
            <a:avLst/>
          </a:prstGeom>
        </p:spPr>
        <p:txBody>
          <a:bodyPr lIns="0" rIns="0" tIns="0" bIns="0" anchor="ctr"/>
          <a:p>
            <a:pPr algn="ctr"/>
            <a:fld id="{7B0C18E3-00E1-44E8-9FC4-1373BCF58EBD}" type="slidenum">
              <a:rPr b="1" lang="en-US" sz="1800" spc="-1" strike="noStrike">
                <a:solidFill>
                  <a:srgbClr val="ffffff"/>
                </a:solidFill>
                <a:uFill>
                  <a:solidFill>
                    <a:srgbClr val="ffffff"/>
                  </a:solidFill>
                </a:uFill>
                <a:latin typeface="Source Sans Pro Black"/>
              </a:rPr>
              <a:t>&lt;number&gt;</a:t>
            </a:fld>
            <a:endParaRPr b="1" lang="en-US" sz="1800" spc="-1" strike="noStrike">
              <a:solidFill>
                <a:srgbClr val="ffffff"/>
              </a:solidFill>
              <a:uFill>
                <a:solidFill>
                  <a:srgbClr val="ffffff"/>
                </a:solidFill>
              </a:u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c3e50"/>
        </a:solidFill>
      </p:bgPr>
    </p:bg>
    <p:spTree>
      <p:nvGrpSpPr>
        <p:cNvPr id="1" name=""/>
        <p:cNvGrpSpPr/>
        <p:nvPr/>
      </p:nvGrpSpPr>
      <p:grpSpPr>
        <a:xfrm>
          <a:off x="0" y="0"/>
          <a:ext cx="0" cy="0"/>
          <a:chOff x="0" y="0"/>
          <a:chExt cx="0" cy="0"/>
        </a:xfrm>
      </p:grpSpPr>
      <p:sp>
        <p:nvSpPr>
          <p:cNvPr id="82" name="CustomShape 1"/>
          <p:cNvSpPr/>
          <p:nvPr/>
        </p:nvSpPr>
        <p:spPr>
          <a:xfrm>
            <a:off x="2520000" y="2520000"/>
            <a:ext cx="5040000" cy="2520000"/>
          </a:xfrm>
          <a:custGeom>
            <a:avLst/>
            <a:gdLst/>
            <a:ahLst/>
            <a:rect l="0" t="0" r="r" b="b"/>
            <a:pathLst>
              <a:path w="14002" h="11495">
                <a:moveTo>
                  <a:pt x="0" y="0"/>
                </a:moveTo>
                <a:lnTo>
                  <a:pt x="0" y="1163"/>
                </a:lnTo>
                <a:lnTo>
                  <a:pt x="0" y="2035"/>
                </a:lnTo>
                <a:lnTo>
                  <a:pt x="0" y="2907"/>
                </a:lnTo>
                <a:lnTo>
                  <a:pt x="0" y="4093"/>
                </a:lnTo>
                <a:lnTo>
                  <a:pt x="0" y="4965"/>
                </a:lnTo>
                <a:lnTo>
                  <a:pt x="0" y="5837"/>
                </a:lnTo>
                <a:lnTo>
                  <a:pt x="0" y="7001"/>
                </a:lnTo>
                <a:lnTo>
                  <a:pt x="2327" y="7001"/>
                </a:lnTo>
                <a:lnTo>
                  <a:pt x="1016" y="11494"/>
                </a:lnTo>
                <a:lnTo>
                  <a:pt x="5814" y="7001"/>
                </a:lnTo>
                <a:lnTo>
                  <a:pt x="8186" y="7001"/>
                </a:lnTo>
                <a:lnTo>
                  <a:pt x="9930" y="7001"/>
                </a:lnTo>
                <a:lnTo>
                  <a:pt x="11673" y="7001"/>
                </a:lnTo>
                <a:lnTo>
                  <a:pt x="14001" y="7001"/>
                </a:lnTo>
                <a:lnTo>
                  <a:pt x="14001" y="5837"/>
                </a:lnTo>
                <a:lnTo>
                  <a:pt x="14001" y="4965"/>
                </a:lnTo>
                <a:lnTo>
                  <a:pt x="14001" y="4093"/>
                </a:lnTo>
                <a:lnTo>
                  <a:pt x="14001" y="2907"/>
                </a:lnTo>
                <a:lnTo>
                  <a:pt x="14001" y="2035"/>
                </a:lnTo>
                <a:lnTo>
                  <a:pt x="14001" y="1163"/>
                </a:lnTo>
                <a:lnTo>
                  <a:pt x="14001" y="0"/>
                </a:lnTo>
                <a:lnTo>
                  <a:pt x="11673" y="0"/>
                </a:lnTo>
                <a:lnTo>
                  <a:pt x="9930" y="0"/>
                </a:lnTo>
                <a:lnTo>
                  <a:pt x="8186" y="0"/>
                </a:lnTo>
                <a:lnTo>
                  <a:pt x="5814" y="0"/>
                </a:lnTo>
                <a:lnTo>
                  <a:pt x="4070" y="0"/>
                </a:lnTo>
                <a:lnTo>
                  <a:pt x="2327" y="0"/>
                </a:lnTo>
                <a:lnTo>
                  <a:pt x="0" y="0"/>
                </a:lnTo>
              </a:path>
            </a:pathLst>
          </a:custGeom>
          <a:solidFill>
            <a:srgbClr val="ffffff"/>
          </a:solidFill>
          <a:ln>
            <a:noFill/>
          </a:ln>
        </p:spPr>
        <p:style>
          <a:lnRef idx="0"/>
          <a:fillRef idx="0"/>
          <a:effectRef idx="0"/>
          <a:fontRef idx="minor"/>
        </p:style>
      </p:sp>
      <p:sp>
        <p:nvSpPr>
          <p:cNvPr id="83" name="PlaceHolder 2"/>
          <p:cNvSpPr>
            <a:spLocks noGrp="1"/>
          </p:cNvSpPr>
          <p:nvPr>
            <p:ph type="title"/>
          </p:nvPr>
        </p:nvSpPr>
        <p:spPr>
          <a:xfrm>
            <a:off x="2700000" y="2700000"/>
            <a:ext cx="4680000" cy="2160000"/>
          </a:xfrm>
          <a:prstGeom prst="rect">
            <a:avLst/>
          </a:prstGeom>
        </p:spPr>
        <p:txBody>
          <a:bodyPr lIns="0" rIns="0" tIns="0" bIns="0" anchor="ctr" anchorCtr="1"/>
          <a:p>
            <a:r>
              <a:rPr b="1" lang="en-US" sz="3600" spc="-1" strike="noStrike">
                <a:solidFill>
                  <a:srgbClr val="2c3e50"/>
                </a:solidFill>
                <a:uFill>
                  <a:solidFill>
                    <a:srgbClr val="ffffff"/>
                  </a:solidFill>
                </a:uFill>
                <a:latin typeface="Source Sans Pro Black"/>
              </a:rPr>
              <a:t>Click to edit the title text format</a:t>
            </a:r>
            <a:endParaRPr b="1" lang="en-US" sz="3600" spc="-1" strike="noStrike">
              <a:solidFill>
                <a:srgbClr val="2c3e50"/>
              </a:solidFill>
              <a:uFill>
                <a:solidFill>
                  <a:srgbClr val="ffffff"/>
                </a:solidFill>
              </a:uFill>
              <a:latin typeface="Source Sans Pro Black"/>
            </a:endParaRPr>
          </a:p>
        </p:txBody>
      </p:sp>
      <p:sp>
        <p:nvSpPr>
          <p:cNvPr id="84" name="PlaceHolder 3"/>
          <p:cNvSpPr>
            <a:spLocks noGrp="1"/>
          </p:cNvSpPr>
          <p:nvPr>
            <p:ph type="body"/>
          </p:nvPr>
        </p:nvSpPr>
        <p:spPr>
          <a:xfrm>
            <a:off x="3420000" y="5040000"/>
            <a:ext cx="6300000" cy="2160000"/>
          </a:xfrm>
          <a:prstGeom prst="rect">
            <a:avLst/>
          </a:prstGeom>
        </p:spPr>
        <p:txBody>
          <a:bodyPr lIns="0" rIns="0" tIns="0" bIns="0"/>
          <a:p>
            <a:pPr marL="432000" indent="-324000"/>
            <a:r>
              <a:rPr b="0" lang="en-US" sz="2000" spc="-1" strike="noStrike">
                <a:solidFill>
                  <a:srgbClr val="ffffff"/>
                </a:solidFill>
                <a:uFill>
                  <a:solidFill>
                    <a:srgbClr val="ffffff"/>
                  </a:solidFill>
                </a:uFill>
                <a:latin typeface="Source Sans Pro"/>
              </a:rPr>
              <a:t>Click to edit the outline text format</a:t>
            </a:r>
            <a:endParaRPr b="0" lang="en-US" sz="2000" spc="-1" strike="noStrike">
              <a:solidFill>
                <a:srgbClr val="ffffff"/>
              </a:solidFill>
              <a:uFill>
                <a:solidFill>
                  <a:srgbClr val="ffffff"/>
                </a:solidFill>
              </a:uFill>
              <a:latin typeface="Source Sans Pro"/>
            </a:endParaRPr>
          </a:p>
          <a:p>
            <a:pPr lvl="1" marL="864000" indent="-324000"/>
            <a:r>
              <a:rPr b="0" lang="en-US" sz="2000" spc="-1" strike="noStrike">
                <a:solidFill>
                  <a:srgbClr val="ffffff"/>
                </a:solidFill>
                <a:uFill>
                  <a:solidFill>
                    <a:srgbClr val="ffffff"/>
                  </a:solidFill>
                </a:uFill>
                <a:latin typeface="Source Sans Pro"/>
              </a:rPr>
              <a:t>Second Outline Level</a:t>
            </a:r>
            <a:endParaRPr b="0" lang="en-US" sz="2000" spc="-1" strike="noStrike">
              <a:solidFill>
                <a:srgbClr val="ffffff"/>
              </a:solidFill>
              <a:uFill>
                <a:solidFill>
                  <a:srgbClr val="ffffff"/>
                </a:solidFill>
              </a:uFill>
              <a:latin typeface="Source Sans Pro"/>
            </a:endParaRPr>
          </a:p>
          <a:p>
            <a:pPr lvl="2" marL="1296000" indent="-288000"/>
            <a:r>
              <a:rPr b="0" lang="en-US" sz="2000" spc="-1" strike="noStrike">
                <a:solidFill>
                  <a:srgbClr val="ffffff"/>
                </a:solidFill>
                <a:uFill>
                  <a:solidFill>
                    <a:srgbClr val="ffffff"/>
                  </a:solidFill>
                </a:uFill>
                <a:latin typeface="Source Sans Pro"/>
              </a:rPr>
              <a:t>Third Outline Level</a:t>
            </a:r>
            <a:endParaRPr b="0" lang="en-US" sz="2000" spc="-1" strike="noStrike">
              <a:solidFill>
                <a:srgbClr val="ffffff"/>
              </a:solidFill>
              <a:uFill>
                <a:solidFill>
                  <a:srgbClr val="ffffff"/>
                </a:solidFill>
              </a:uFill>
              <a:latin typeface="Source Sans Pro"/>
            </a:endParaRPr>
          </a:p>
          <a:p>
            <a:pPr lvl="3" marL="1728000" indent="-216000"/>
            <a:r>
              <a:rPr b="0" lang="en-US" sz="2000" spc="-1" strike="noStrike">
                <a:solidFill>
                  <a:srgbClr val="ffffff"/>
                </a:solidFill>
                <a:uFill>
                  <a:solidFill>
                    <a:srgbClr val="ffffff"/>
                  </a:solidFill>
                </a:uFill>
                <a:latin typeface="Source Sans Pro"/>
              </a:rPr>
              <a:t>Fourth Outline Level</a:t>
            </a:r>
            <a:endParaRPr b="0" lang="en-US" sz="2000" spc="-1" strike="noStrike">
              <a:solidFill>
                <a:srgbClr val="ffffff"/>
              </a:solidFill>
              <a:uFill>
                <a:solidFill>
                  <a:srgbClr val="ffffff"/>
                </a:solidFill>
              </a:uFill>
              <a:latin typeface="Source Sans Pro"/>
            </a:endParaRPr>
          </a:p>
          <a:p>
            <a:pPr lvl="4" marL="2160000" indent="-216000"/>
            <a:r>
              <a:rPr b="0" lang="en-US" sz="2000" spc="-1" strike="noStrike">
                <a:solidFill>
                  <a:srgbClr val="ffffff"/>
                </a:solidFill>
                <a:uFill>
                  <a:solidFill>
                    <a:srgbClr val="ffffff"/>
                  </a:solidFill>
                </a:uFill>
                <a:latin typeface="Source Sans Pro"/>
              </a:rPr>
              <a:t>Fifth Outline Level</a:t>
            </a:r>
            <a:endParaRPr b="0" lang="en-US" sz="2000" spc="-1" strike="noStrike">
              <a:solidFill>
                <a:srgbClr val="ffffff"/>
              </a:solidFill>
              <a:uFill>
                <a:solidFill>
                  <a:srgbClr val="ffffff"/>
                </a:solidFill>
              </a:uFill>
              <a:latin typeface="Source Sans Pro"/>
            </a:endParaRPr>
          </a:p>
          <a:p>
            <a:pPr lvl="5" marL="2592000" indent="-216000"/>
            <a:r>
              <a:rPr b="0" lang="en-US" sz="2000" spc="-1" strike="noStrike">
                <a:solidFill>
                  <a:srgbClr val="ffffff"/>
                </a:solidFill>
                <a:uFill>
                  <a:solidFill>
                    <a:srgbClr val="ffffff"/>
                  </a:solidFill>
                </a:uFill>
                <a:latin typeface="Source Sans Pro"/>
              </a:rPr>
              <a:t>Sixth Outline Level</a:t>
            </a:r>
            <a:endParaRPr b="0" lang="en-US" sz="2000" spc="-1" strike="noStrike">
              <a:solidFill>
                <a:srgbClr val="ffffff"/>
              </a:solidFill>
              <a:uFill>
                <a:solidFill>
                  <a:srgbClr val="ffffff"/>
                </a:solidFill>
              </a:uFill>
              <a:latin typeface="Source Sans Pro"/>
            </a:endParaRPr>
          </a:p>
          <a:p>
            <a:pPr lvl="6" marL="3024000" indent="-216000"/>
            <a:r>
              <a:rPr b="0" lang="en-US" sz="2000" spc="-1" strike="noStrike">
                <a:solidFill>
                  <a:srgbClr val="ffffff"/>
                </a:solidFill>
                <a:uFill>
                  <a:solidFill>
                    <a:srgbClr val="ffffff"/>
                  </a:solidFill>
                </a:uFill>
                <a:latin typeface="Source Sans Pro"/>
              </a:rPr>
              <a:t>Seventh Outline Level</a:t>
            </a:r>
            <a:endParaRPr b="0" lang="en-US" sz="2000" spc="-1" strike="noStrike">
              <a:solidFill>
                <a:srgbClr val="ffffff"/>
              </a:solidFill>
              <a:uFill>
                <a:solidFill>
                  <a:srgbClr val="ffffff"/>
                </a:solidFill>
              </a:uFill>
              <a:latin typeface="Source Sans Pro"/>
            </a:endParaRPr>
          </a:p>
        </p:txBody>
      </p:sp>
      <p:sp>
        <p:nvSpPr>
          <p:cNvPr id="85" name="PlaceHolder 4"/>
          <p:cNvSpPr>
            <a:spLocks noGrp="1"/>
          </p:cNvSpPr>
          <p:nvPr>
            <p:ph type="dt"/>
          </p:nvPr>
        </p:nvSpPr>
        <p:spPr>
          <a:xfrm>
            <a:off x="360000" y="7200000"/>
            <a:ext cx="2880000" cy="360000"/>
          </a:xfrm>
          <a:prstGeom prst="rect">
            <a:avLst/>
          </a:prstGeom>
        </p:spPr>
        <p:txBody>
          <a:bodyPr lIns="0" rIns="0" tIns="0" bIns="0"/>
          <a:p>
            <a:r>
              <a:rPr b="1" lang="en-US" sz="1800" spc="-1" strike="noStrike">
                <a:solidFill>
                  <a:srgbClr val="ffffff"/>
                </a:solidFill>
                <a:uFill>
                  <a:solidFill>
                    <a:srgbClr val="ffffff"/>
                  </a:solidFill>
                </a:uFill>
                <a:latin typeface="Source Sans Pro Black"/>
              </a:rPr>
              <a:t>&lt;date/time&gt;</a:t>
            </a:r>
            <a:endParaRPr b="1" lang="en-US" sz="1800" spc="-1" strike="noStrike">
              <a:solidFill>
                <a:srgbClr val="ffffff"/>
              </a:solidFill>
              <a:uFill>
                <a:solidFill>
                  <a:srgbClr val="ffffff"/>
                </a:solidFill>
              </a:uFill>
              <a:latin typeface="Source Sans Pro Black"/>
            </a:endParaRPr>
          </a:p>
        </p:txBody>
      </p:sp>
      <p:sp>
        <p:nvSpPr>
          <p:cNvPr id="86" name="PlaceHolder 5"/>
          <p:cNvSpPr>
            <a:spLocks noGrp="1"/>
          </p:cNvSpPr>
          <p:nvPr>
            <p:ph type="ftr"/>
          </p:nvPr>
        </p:nvSpPr>
        <p:spPr>
          <a:xfrm>
            <a:off x="3420000" y="7200000"/>
            <a:ext cx="3240000" cy="360000"/>
          </a:xfrm>
          <a:prstGeom prst="rect">
            <a:avLst/>
          </a:prstGeom>
        </p:spPr>
        <p:txBody>
          <a:bodyPr lIns="0" rIns="0" tIns="0" bIns="0"/>
          <a:p>
            <a:pPr algn="ctr"/>
            <a:r>
              <a:rPr b="1" lang="en-US" sz="1800" spc="-1" strike="noStrike">
                <a:solidFill>
                  <a:srgbClr val="ffffff"/>
                </a:solidFill>
                <a:uFill>
                  <a:solidFill>
                    <a:srgbClr val="ffffff"/>
                  </a:solidFill>
                </a:uFill>
                <a:latin typeface="Source Sans Pro Black"/>
              </a:rPr>
              <a:t>&lt;footer&gt;</a:t>
            </a:r>
            <a:endParaRPr b="1" lang="en-US" sz="1800" spc="-1" strike="noStrike">
              <a:solidFill>
                <a:srgbClr val="ffffff"/>
              </a:solidFill>
              <a:uFill>
                <a:solidFill>
                  <a:srgbClr val="ffffff"/>
                </a:solidFill>
              </a:uFill>
              <a:latin typeface="Source Sans Pro Black"/>
            </a:endParaRPr>
          </a:p>
        </p:txBody>
      </p:sp>
      <p:sp>
        <p:nvSpPr>
          <p:cNvPr id="87" name="PlaceHolder 6"/>
          <p:cNvSpPr>
            <a:spLocks noGrp="1"/>
          </p:cNvSpPr>
          <p:nvPr>
            <p:ph type="sldNum"/>
          </p:nvPr>
        </p:nvSpPr>
        <p:spPr>
          <a:xfrm>
            <a:off x="9180000" y="6804000"/>
            <a:ext cx="720000" cy="720000"/>
          </a:xfrm>
          <a:prstGeom prst="rect">
            <a:avLst/>
          </a:prstGeom>
        </p:spPr>
        <p:txBody>
          <a:bodyPr lIns="0" rIns="0" tIns="0" bIns="0" anchor="ctr"/>
          <a:p>
            <a:pPr algn="ctr"/>
            <a:fld id="{3336DBC2-EC10-4EF0-AD14-F5155EBE5162}" type="slidenum">
              <a:rPr b="1" lang="en-US" sz="1800" spc="-1" strike="noStrike">
                <a:solidFill>
                  <a:srgbClr val="ffffff"/>
                </a:solidFill>
                <a:uFill>
                  <a:solidFill>
                    <a:srgbClr val="ffffff"/>
                  </a:solidFill>
                </a:uFill>
                <a:latin typeface="Source Sans Pro Black"/>
              </a:rPr>
              <a:t>&lt;number&gt;</a:t>
            </a:fld>
            <a:endParaRPr b="1" lang="en-US" sz="1800" spc="-1" strike="noStrike">
              <a:solidFill>
                <a:srgbClr val="ffffff"/>
              </a:solidFill>
              <a:uFill>
                <a:solidFill>
                  <a:srgbClr val="ffffff"/>
                </a:solidFill>
              </a:uFill>
              <a:latin typeface="Source Sans Pro Black"/>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hyperlink" Target="http://www.alechahn.de/" TargetMode="External"/><Relationship Id="rId2" Type="http://schemas.openxmlformats.org/officeDocument/2006/relationships/hyperlink" Target="mailto:alec@bitcoin42.com" TargetMode="External"/><Relationship Id="rId3" Type="http://schemas.openxmlformats.org/officeDocument/2006/relationships/hyperlink" Target="http://www.tradeqwik.com/" TargetMode="External"/><Relationship Id="rId4" Type="http://schemas.openxmlformats.org/officeDocument/2006/relationships/hyperlink" Target="http://www.bitcoin42.com/" TargetMode="External"/><Relationship Id="rId5" Type="http://schemas.openxmlformats.org/officeDocument/2006/relationships/hyperlink" Target="http://www.vivaco.in/" TargetMode="External"/><Relationship Id="rId6" Type="http://schemas.openxmlformats.org/officeDocument/2006/relationships/hyperlink" Target="http://goldcoinc.github.io/" TargetMode="External"/><Relationship Id="rId7"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360000" y="3684600"/>
            <a:ext cx="9360000" cy="1149480"/>
          </a:xfrm>
          <a:prstGeom prst="rect">
            <a:avLst/>
          </a:prstGeom>
          <a:noFill/>
          <a:ln>
            <a:noFill/>
          </a:ln>
        </p:spPr>
        <p:txBody>
          <a:bodyPr lIns="0" rIns="0" tIns="0" bIns="0" anchor="ctr" anchorCtr="1"/>
          <a:p>
            <a:pPr algn="ctr"/>
            <a:r>
              <a:rPr b="1" lang="en-US" sz="3600" spc="-1" strike="noStrike">
                <a:solidFill>
                  <a:srgbClr val="ffffff"/>
                </a:solidFill>
                <a:uFill>
                  <a:solidFill>
                    <a:srgbClr val="ffffff"/>
                  </a:solidFill>
                </a:uFill>
                <a:latin typeface="Source Sans Pro Black"/>
              </a:rPr>
              <a:t>The fastest trading platform</a:t>
            </a:r>
            <a:r>
              <a:rPr b="1" lang="en-US" sz="3600" spc="-1" strike="noStrike">
                <a:solidFill>
                  <a:srgbClr val="ffffff"/>
                </a:solidFill>
                <a:uFill>
                  <a:solidFill>
                    <a:srgbClr val="ffffff"/>
                  </a:solidFill>
                </a:uFill>
                <a:latin typeface="Source Sans Pro Black"/>
              </a:rPr>
              <a:t>
</a:t>
            </a:r>
            <a:endParaRPr b="1" lang="en-US" sz="3600" spc="-1" strike="noStrike">
              <a:solidFill>
                <a:srgbClr val="ffffff"/>
              </a:solidFill>
              <a:uFill>
                <a:solidFill>
                  <a:srgbClr val="ffffff"/>
                </a:solidFill>
              </a:uFill>
              <a:latin typeface="Source Sans Pro Black"/>
            </a:endParaRPr>
          </a:p>
        </p:txBody>
      </p:sp>
      <p:sp>
        <p:nvSpPr>
          <p:cNvPr id="123" name="TextShape 2"/>
          <p:cNvSpPr txBox="1"/>
          <p:nvPr/>
        </p:nvSpPr>
        <p:spPr>
          <a:xfrm>
            <a:off x="360000" y="5220000"/>
            <a:ext cx="9360000" cy="1980000"/>
          </a:xfrm>
          <a:prstGeom prst="rect">
            <a:avLst/>
          </a:prstGeom>
          <a:noFill/>
          <a:ln>
            <a:noFill/>
          </a:ln>
        </p:spPr>
        <p:txBody>
          <a:bodyPr lIns="0" rIns="0" tIns="0" bIns="0" anchor="ctr"/>
          <a:p>
            <a:pPr algn="ctr"/>
            <a:r>
              <a:rPr b="0" lang="en-US" sz="2200" spc="-1" strike="noStrike">
                <a:solidFill>
                  <a:srgbClr val="ffffff"/>
                </a:solidFill>
                <a:uFill>
                  <a:solidFill>
                    <a:srgbClr val="ffffff"/>
                  </a:solidFill>
                </a:uFill>
                <a:latin typeface="Source Sans Pro"/>
              </a:rPr>
              <a:t>Blockchain technology by LedgerSciences, powered by VIVA!</a:t>
            </a:r>
            <a:endParaRPr b="0" lang="en-US" sz="2200" spc="-1" strike="noStrike">
              <a:solidFill>
                <a:srgbClr val="ffffff"/>
              </a:solidFill>
              <a:uFill>
                <a:solidFill>
                  <a:srgbClr val="ffffff"/>
                </a:solidFill>
              </a:uFill>
              <a:latin typeface="Source Sans Pro"/>
            </a:endParaRPr>
          </a:p>
        </p:txBody>
      </p:sp>
      <p:pic>
        <p:nvPicPr>
          <p:cNvPr id="124" name="" descr=""/>
          <p:cNvPicPr/>
          <p:nvPr/>
        </p:nvPicPr>
        <p:blipFill>
          <a:blip r:embed="rId1"/>
          <a:stretch/>
        </p:blipFill>
        <p:spPr>
          <a:xfrm>
            <a:off x="2340000" y="1080000"/>
            <a:ext cx="5347080" cy="755964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360000" y="301320"/>
            <a:ext cx="9360000" cy="958680"/>
          </a:xfrm>
          <a:prstGeom prst="rect">
            <a:avLst/>
          </a:prstGeom>
          <a:noFill/>
          <a:ln>
            <a:noFill/>
          </a:ln>
        </p:spPr>
        <p:txBody>
          <a:bodyPr lIns="0" rIns="0" tIns="0" bIns="0" anchor="ctr"/>
          <a:p>
            <a:r>
              <a:rPr b="1" lang="en-US" sz="3600" spc="-1" strike="noStrike">
                <a:solidFill>
                  <a:srgbClr val="ffffff"/>
                </a:solidFill>
                <a:uFill>
                  <a:solidFill>
                    <a:srgbClr val="ffffff"/>
                  </a:solidFill>
                </a:uFill>
                <a:latin typeface="Source Sans Pro Black"/>
              </a:rPr>
              <a:t>TRADEQWIK.COM</a:t>
            </a:r>
            <a:endParaRPr b="1" lang="en-US" sz="3600" spc="-1" strike="noStrike">
              <a:solidFill>
                <a:srgbClr val="ffffff"/>
              </a:solidFill>
              <a:uFill>
                <a:solidFill>
                  <a:srgbClr val="ffffff"/>
                </a:solidFill>
              </a:uFill>
              <a:latin typeface="Source Sans Pro Black"/>
            </a:endParaRPr>
          </a:p>
        </p:txBody>
      </p:sp>
      <p:pic>
        <p:nvPicPr>
          <p:cNvPr id="126" name="" descr=""/>
          <p:cNvPicPr/>
          <p:nvPr/>
        </p:nvPicPr>
        <p:blipFill>
          <a:blip r:embed="rId1"/>
          <a:stretch/>
        </p:blipFill>
        <p:spPr>
          <a:xfrm>
            <a:off x="360000" y="2261520"/>
            <a:ext cx="9360000" cy="447660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360000" y="301320"/>
            <a:ext cx="9360000" cy="958680"/>
          </a:xfrm>
          <a:prstGeom prst="rect">
            <a:avLst/>
          </a:prstGeom>
          <a:noFill/>
          <a:ln>
            <a:noFill/>
          </a:ln>
        </p:spPr>
        <p:txBody>
          <a:bodyPr lIns="0" rIns="0" tIns="0" bIns="0" anchor="ctr"/>
          <a:p>
            <a:r>
              <a:rPr b="1" lang="en-US" sz="3600" spc="-1" strike="noStrike">
                <a:solidFill>
                  <a:srgbClr val="ffffff"/>
                </a:solidFill>
                <a:uFill>
                  <a:solidFill>
                    <a:srgbClr val="ffffff"/>
                  </a:solidFill>
                </a:uFill>
                <a:latin typeface="Source Sans Pro Black"/>
              </a:rPr>
              <a:t>Highlights:</a:t>
            </a:r>
            <a:endParaRPr b="1" lang="en-US" sz="3600" spc="-1" strike="noStrike">
              <a:solidFill>
                <a:srgbClr val="ffffff"/>
              </a:solidFill>
              <a:uFill>
                <a:solidFill>
                  <a:srgbClr val="ffffff"/>
                </a:solidFill>
              </a:uFill>
              <a:latin typeface="Source Sans Pro Black"/>
            </a:endParaRPr>
          </a:p>
        </p:txBody>
      </p:sp>
      <p:pic>
        <p:nvPicPr>
          <p:cNvPr id="128" name="" descr=""/>
          <p:cNvPicPr/>
          <p:nvPr/>
        </p:nvPicPr>
        <p:blipFill>
          <a:blip r:embed="rId1"/>
          <a:stretch/>
        </p:blipFill>
        <p:spPr>
          <a:xfrm>
            <a:off x="433080" y="1980000"/>
            <a:ext cx="9213840" cy="50400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360000" y="301320"/>
            <a:ext cx="9360000" cy="958680"/>
          </a:xfrm>
          <a:prstGeom prst="rect">
            <a:avLst/>
          </a:prstGeom>
          <a:noFill/>
          <a:ln>
            <a:noFill/>
          </a:ln>
        </p:spPr>
        <p:txBody>
          <a:bodyPr lIns="0" rIns="0" tIns="0" bIns="0" anchor="ctr"/>
          <a:p>
            <a:r>
              <a:rPr b="1" lang="en-US" sz="3600" spc="-1" strike="noStrike">
                <a:solidFill>
                  <a:srgbClr val="ffffff"/>
                </a:solidFill>
                <a:uFill>
                  <a:solidFill>
                    <a:srgbClr val="ffffff"/>
                  </a:solidFill>
                </a:uFill>
                <a:latin typeface="Source Sans Pro Black"/>
              </a:rPr>
              <a:t>PREVIEW OF TRADEQWIK PLATFORM:</a:t>
            </a:r>
            <a:endParaRPr b="1" lang="en-US" sz="3600" spc="-1" strike="noStrike">
              <a:solidFill>
                <a:srgbClr val="ffffff"/>
              </a:solidFill>
              <a:uFill>
                <a:solidFill>
                  <a:srgbClr val="ffffff"/>
                </a:solidFill>
              </a:uFill>
              <a:latin typeface="Source Sans Pro Black"/>
            </a:endParaRPr>
          </a:p>
        </p:txBody>
      </p:sp>
      <p:pic>
        <p:nvPicPr>
          <p:cNvPr id="130" name="" descr=""/>
          <p:cNvPicPr/>
          <p:nvPr/>
        </p:nvPicPr>
        <p:blipFill>
          <a:blip r:embed="rId1"/>
          <a:stretch/>
        </p:blipFill>
        <p:spPr>
          <a:xfrm>
            <a:off x="1250640" y="1980000"/>
            <a:ext cx="7578720" cy="50400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360000" y="301320"/>
            <a:ext cx="9360000" cy="958680"/>
          </a:xfrm>
          <a:prstGeom prst="rect">
            <a:avLst/>
          </a:prstGeom>
          <a:noFill/>
          <a:ln>
            <a:noFill/>
          </a:ln>
        </p:spPr>
        <p:txBody>
          <a:bodyPr lIns="0" rIns="0" tIns="0" bIns="0" anchor="ctr"/>
          <a:p>
            <a:r>
              <a:rPr b="1" lang="en-US" sz="3600" spc="-1" strike="noStrike">
                <a:solidFill>
                  <a:srgbClr val="ffffff"/>
                </a:solidFill>
                <a:uFill>
                  <a:solidFill>
                    <a:srgbClr val="ffffff"/>
                  </a:solidFill>
                </a:uFill>
                <a:latin typeface="Source Sans Pro Black"/>
              </a:rPr>
              <a:t>DAILY STATS:</a:t>
            </a:r>
            <a:endParaRPr b="1" lang="en-US" sz="3600" spc="-1" strike="noStrike">
              <a:solidFill>
                <a:srgbClr val="ffffff"/>
              </a:solidFill>
              <a:uFill>
                <a:solidFill>
                  <a:srgbClr val="ffffff"/>
                </a:solidFill>
              </a:uFill>
              <a:latin typeface="Source Sans Pro Black"/>
            </a:endParaRPr>
          </a:p>
        </p:txBody>
      </p:sp>
      <p:pic>
        <p:nvPicPr>
          <p:cNvPr id="132" name="" descr=""/>
          <p:cNvPicPr/>
          <p:nvPr/>
        </p:nvPicPr>
        <p:blipFill>
          <a:blip r:embed="rId1"/>
          <a:stretch/>
        </p:blipFill>
        <p:spPr>
          <a:xfrm>
            <a:off x="604080" y="1620000"/>
            <a:ext cx="8595000" cy="55800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360000" y="301320"/>
            <a:ext cx="9360000" cy="958680"/>
          </a:xfrm>
          <a:prstGeom prst="rect">
            <a:avLst/>
          </a:prstGeom>
          <a:noFill/>
          <a:ln>
            <a:noFill/>
          </a:ln>
        </p:spPr>
        <p:txBody>
          <a:bodyPr lIns="0" rIns="0" tIns="0" bIns="0" anchor="ctr"/>
          <a:p>
            <a:r>
              <a:rPr b="1" lang="en-US" sz="3600" spc="-1" strike="noStrike">
                <a:solidFill>
                  <a:srgbClr val="ffffff"/>
                </a:solidFill>
                <a:uFill>
                  <a:solidFill>
                    <a:srgbClr val="ffffff"/>
                  </a:solidFill>
                </a:uFill>
                <a:latin typeface="Source Sans Pro Black"/>
              </a:rPr>
              <a:t>Bitso Market Data from 2014-Today:</a:t>
            </a:r>
            <a:endParaRPr b="1" lang="en-US" sz="3600" spc="-1" strike="noStrike">
              <a:solidFill>
                <a:srgbClr val="ffffff"/>
              </a:solidFill>
              <a:uFill>
                <a:solidFill>
                  <a:srgbClr val="ffffff"/>
                </a:solidFill>
              </a:uFill>
              <a:latin typeface="Source Sans Pro Black"/>
            </a:endParaRPr>
          </a:p>
        </p:txBody>
      </p:sp>
      <p:pic>
        <p:nvPicPr>
          <p:cNvPr id="134" name="" descr=""/>
          <p:cNvPicPr/>
          <p:nvPr/>
        </p:nvPicPr>
        <p:blipFill>
          <a:blip r:embed="rId1"/>
          <a:stretch/>
        </p:blipFill>
        <p:spPr>
          <a:xfrm>
            <a:off x="716400" y="1620000"/>
            <a:ext cx="8935560" cy="55800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360000" y="301320"/>
            <a:ext cx="9360000" cy="958680"/>
          </a:xfrm>
          <a:prstGeom prst="rect">
            <a:avLst/>
          </a:prstGeom>
          <a:noFill/>
          <a:ln>
            <a:noFill/>
          </a:ln>
        </p:spPr>
        <p:txBody>
          <a:bodyPr lIns="0" rIns="0" tIns="0" bIns="0" anchor="ctr"/>
          <a:p>
            <a:r>
              <a:rPr b="1" lang="en-US" sz="3600" spc="-1" strike="noStrike">
                <a:solidFill>
                  <a:srgbClr val="ffffff"/>
                </a:solidFill>
                <a:uFill>
                  <a:solidFill>
                    <a:srgbClr val="ffffff"/>
                  </a:solidFill>
                </a:uFill>
                <a:latin typeface="Source Sans Pro Black"/>
              </a:rPr>
              <a:t>
</a:t>
            </a:r>
            <a:r>
              <a:rPr b="1" lang="en-US" sz="3200" spc="-1" strike="noStrike">
                <a:solidFill>
                  <a:srgbClr val="ffffff"/>
                </a:solidFill>
                <a:uFill>
                  <a:solidFill>
                    <a:srgbClr val="ffffff"/>
                  </a:solidFill>
                </a:uFill>
                <a:latin typeface="Source Sans Pro Black"/>
              </a:rPr>
              <a:t>PROBLEMS with Bitcoin exchanges &amp; remittances:</a:t>
            </a:r>
            <a:endParaRPr b="1" lang="en-US" sz="3600" spc="-1" strike="noStrike">
              <a:solidFill>
                <a:srgbClr val="ffffff"/>
              </a:solidFill>
              <a:uFill>
                <a:solidFill>
                  <a:srgbClr val="ffffff"/>
                </a:solidFill>
              </a:uFill>
              <a:latin typeface="Source Sans Pro Black"/>
            </a:endParaRPr>
          </a:p>
        </p:txBody>
      </p:sp>
      <p:sp>
        <p:nvSpPr>
          <p:cNvPr id="136" name="TextShape 2"/>
          <p:cNvSpPr txBox="1"/>
          <p:nvPr/>
        </p:nvSpPr>
        <p:spPr>
          <a:xfrm>
            <a:off x="360000" y="1980000"/>
            <a:ext cx="9360000" cy="5040000"/>
          </a:xfrm>
          <a:prstGeom prst="rect">
            <a:avLst/>
          </a:prstGeom>
          <a:noFill/>
          <a:ln>
            <a:noFill/>
          </a:ln>
        </p:spPr>
        <p:txBody>
          <a:bodyPr lIns="0" rIns="0" tIns="0" bIns="0"/>
          <a:p>
            <a:pPr marL="432000" indent="-324000">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rPr>
              <a:t>Average Bitcoin exchange fee is 1% when entering the market and exiting the market, adding up to a total of 2%. Additionally market price feed vary a lot. For example: In November 2016 a Bitcoin did cost in the USA on average 700 USD, in Mexico the Bitcoin price was on average 720 USD. Making remittance not competitive to Wester Union and Co.</a:t>
            </a:r>
            <a:endParaRPr b="1" lang="en-U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rPr>
              <a:t>Bitcoin transactions are faster then international transactions, however, to cash them in and out can also take well over one day. The Bitcoin price fultuates on average between 1-5%. This is the volatility everybody is scared about, and stops people from using Bitcoin for remittances.</a:t>
            </a:r>
            <a:endParaRPr b="1" lang="en-U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rPr>
              <a:t>There are a lot of regulatory burdens, specially in the USA and Europe. Exchanges ask for an overwhelming amount of personal information from their customers. Many are uncomfortable to comply with this, or don’t get verified, because their documents are legit, but the standards of the AML/KYC are set too high by the exchange.</a:t>
            </a:r>
            <a:endParaRPr b="1" lang="en-U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rPr>
              <a:t>The onboarding of users is more complicated than it should be. (Party because of reasons above)</a:t>
            </a:r>
            <a:endParaRPr b="1" lang="en-U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rPr>
              <a:t>Exchanges misappropriate customer funds and sometimes those funds get stolen. Occasionally exchanges have been known to speculate with customer funds. This mismanagement of funds makes people not trust exchanges.</a:t>
            </a:r>
            <a:endParaRPr b="1" lang="en-US" sz="3200" spc="-1" strike="noStrike">
              <a:solidFill>
                <a:srgbClr val="2c3e50"/>
              </a:solidFill>
              <a:uFill>
                <a:solidFill>
                  <a:srgbClr val="ffffff"/>
                </a:solidFill>
              </a:uFill>
              <a:latin typeface="Source Sans Pro Semibold"/>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360000" y="301320"/>
            <a:ext cx="9360000" cy="958680"/>
          </a:xfrm>
          <a:prstGeom prst="rect">
            <a:avLst/>
          </a:prstGeom>
          <a:noFill/>
          <a:ln>
            <a:noFill/>
          </a:ln>
        </p:spPr>
        <p:txBody>
          <a:bodyPr lIns="0" rIns="0" tIns="0" bIns="0" anchor="ctr"/>
          <a:p>
            <a:r>
              <a:rPr b="1" lang="en-US" sz="3600" spc="-1" strike="noStrike">
                <a:solidFill>
                  <a:srgbClr val="ffffff"/>
                </a:solidFill>
                <a:uFill>
                  <a:solidFill>
                    <a:srgbClr val="ffffff"/>
                  </a:solidFill>
                </a:uFill>
                <a:latin typeface="Source Sans Pro Black"/>
              </a:rPr>
              <a:t>
</a:t>
            </a:r>
            <a:r>
              <a:rPr b="1" lang="en-US" sz="3600" spc="-1" strike="noStrike">
                <a:solidFill>
                  <a:srgbClr val="ffffff"/>
                </a:solidFill>
                <a:uFill>
                  <a:solidFill>
                    <a:srgbClr val="ffffff"/>
                  </a:solidFill>
                </a:uFill>
                <a:latin typeface="Source Sans Pro Black"/>
              </a:rPr>
              <a:t>SOLUTION for remittance exchange:</a:t>
            </a:r>
            <a:endParaRPr b="1" lang="en-US" sz="3600" spc="-1" strike="noStrike">
              <a:solidFill>
                <a:srgbClr val="ffffff"/>
              </a:solidFill>
              <a:uFill>
                <a:solidFill>
                  <a:srgbClr val="ffffff"/>
                </a:solidFill>
              </a:uFill>
              <a:latin typeface="Source Sans Pro Black"/>
            </a:endParaRPr>
          </a:p>
        </p:txBody>
      </p:sp>
      <p:sp>
        <p:nvSpPr>
          <p:cNvPr id="138" name="TextShape 2"/>
          <p:cNvSpPr txBox="1"/>
          <p:nvPr/>
        </p:nvSpPr>
        <p:spPr>
          <a:xfrm>
            <a:off x="360000" y="1980000"/>
            <a:ext cx="9360000" cy="5040000"/>
          </a:xfrm>
          <a:prstGeom prst="rect">
            <a:avLst/>
          </a:prstGeom>
          <a:noFill/>
          <a:ln>
            <a:noFill/>
          </a:ln>
        </p:spPr>
        <p:txBody>
          <a:bodyPr lIns="0" rIns="0" tIns="0" bIns="0"/>
          <a:p>
            <a:pPr marL="432000" indent="-324000">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rPr>
              <a:t>Large unified international network with it’s own settlement mechanism – Having a thin spread, unified international network of that connects to low cost kiosks, and that uses it’s own, price stable settlement method makes remittances competitive with companies such as Western Union.</a:t>
            </a:r>
            <a:endParaRPr b="1" lang="en-U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rPr>
              <a:t>Own state of the art professional infrastructure – open source code base helps maintain lower development cost while increasing quality of the code.</a:t>
            </a:r>
            <a:endParaRPr b="1" lang="en-U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rPr>
              <a:t>Faster than Bitcoin and with price stability – allows us to beat competition and gives customers a peace of mind, that they get what they payed for.</a:t>
            </a:r>
            <a:endParaRPr b="1" lang="en-US" sz="3200" spc="-1" strike="noStrike">
              <a:solidFill>
                <a:srgbClr val="2c3e50"/>
              </a:solidFill>
              <a:uFill>
                <a:solidFill>
                  <a:srgbClr val="ffffff"/>
                </a:solidFill>
              </a:uFill>
              <a:latin typeface="Source Sans Pro Semibold"/>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360000" y="301320"/>
            <a:ext cx="9360000" cy="958680"/>
          </a:xfrm>
          <a:prstGeom prst="rect">
            <a:avLst/>
          </a:prstGeom>
          <a:noFill/>
          <a:ln>
            <a:noFill/>
          </a:ln>
        </p:spPr>
        <p:txBody>
          <a:bodyPr lIns="0" rIns="0" tIns="0" bIns="0" anchor="ctr"/>
          <a:p>
            <a:pPr algn="ctr"/>
            <a:r>
              <a:rPr b="1" lang="en-US" sz="3600" spc="-1" strike="noStrike">
                <a:solidFill>
                  <a:srgbClr val="ffffff"/>
                </a:solidFill>
                <a:uFill>
                  <a:solidFill>
                    <a:srgbClr val="ffffff"/>
                  </a:solidFill>
                </a:uFill>
                <a:latin typeface="Source Sans Pro Black"/>
              </a:rPr>
              <a:t>                                        </a:t>
            </a:r>
            <a:r>
              <a:rPr b="1" lang="en-US" sz="3600" spc="-1" strike="noStrike">
                <a:solidFill>
                  <a:srgbClr val="ffffff"/>
                </a:solidFill>
                <a:uFill>
                  <a:solidFill>
                    <a:srgbClr val="ffffff"/>
                  </a:solidFill>
                </a:uFill>
                <a:latin typeface="Source Sans Pro Black"/>
              </a:rPr>
              <a:t>THANK YOU!</a:t>
            </a:r>
            <a:endParaRPr b="1" lang="en-US" sz="3600" spc="-1" strike="noStrike">
              <a:solidFill>
                <a:srgbClr val="ffffff"/>
              </a:solidFill>
              <a:uFill>
                <a:solidFill>
                  <a:srgbClr val="ffffff"/>
                </a:solidFill>
              </a:uFill>
              <a:latin typeface="Source Sans Pro Black"/>
            </a:endParaRPr>
          </a:p>
        </p:txBody>
      </p:sp>
      <p:sp>
        <p:nvSpPr>
          <p:cNvPr id="140" name="TextShape 2"/>
          <p:cNvSpPr txBox="1"/>
          <p:nvPr/>
        </p:nvSpPr>
        <p:spPr>
          <a:xfrm>
            <a:off x="360000" y="1980000"/>
            <a:ext cx="9360000" cy="5040000"/>
          </a:xfrm>
          <a:prstGeom prst="rect">
            <a:avLst/>
          </a:prstGeom>
          <a:noFill/>
          <a:ln>
            <a:noFill/>
          </a:ln>
        </p:spPr>
        <p:txBody>
          <a:bodyPr lIns="0" rIns="0" tIns="0" bIns="0"/>
          <a:p>
            <a:pPr marL="432000" indent="-324000" algn="ctr">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rPr>
              <a:t>Alec Hahn</a:t>
            </a:r>
            <a:endParaRPr b="1" lang="en-US" sz="3200" spc="-1" strike="noStrike">
              <a:solidFill>
                <a:srgbClr val="2c3e50"/>
              </a:solidFill>
              <a:uFill>
                <a:solidFill>
                  <a:srgbClr val="ffffff"/>
                </a:solidFill>
              </a:uFill>
              <a:latin typeface="Source Sans Pro Semibold"/>
            </a:endParaRPr>
          </a:p>
          <a:p>
            <a:pPr marL="432000" indent="-324000" algn="ctr">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hlinkClick r:id="rId1"/>
              </a:rPr>
              <a:t>www.alechahn.de</a:t>
            </a:r>
            <a:endParaRPr b="1" lang="en-US" sz="3200" spc="-1" strike="noStrike">
              <a:solidFill>
                <a:srgbClr val="2c3e50"/>
              </a:solidFill>
              <a:uFill>
                <a:solidFill>
                  <a:srgbClr val="ffffff"/>
                </a:solidFill>
              </a:uFill>
              <a:latin typeface="Source Sans Pro Semibold"/>
            </a:endParaRPr>
          </a:p>
          <a:p>
            <a:pPr marL="432000" indent="-324000" algn="ctr">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hlinkClick r:id="rId2"/>
              </a:rPr>
              <a:t>alec@bitcoin42.com</a:t>
            </a:r>
            <a:endParaRPr b="1" lang="en-US" sz="3200" spc="-1" strike="noStrike">
              <a:solidFill>
                <a:srgbClr val="2c3e50"/>
              </a:solidFill>
              <a:uFill>
                <a:solidFill>
                  <a:srgbClr val="ffffff"/>
                </a:solidFill>
              </a:uFill>
              <a:latin typeface="Source Sans Pro Semibold"/>
            </a:endParaRPr>
          </a:p>
          <a:p>
            <a:pPr marL="432000" indent="-324000" algn="ctr">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rPr>
              <a:t> </a:t>
            </a:r>
            <a:endParaRPr b="1" lang="en-US" sz="3200" spc="-1" strike="noStrike">
              <a:solidFill>
                <a:srgbClr val="2c3e50"/>
              </a:solidFill>
              <a:uFill>
                <a:solidFill>
                  <a:srgbClr val="ffffff"/>
                </a:solidFill>
              </a:uFill>
              <a:latin typeface="Source Sans Pro Semibold"/>
            </a:endParaRPr>
          </a:p>
          <a:p>
            <a:pPr marL="432000" indent="-324000" algn="ctr">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rPr>
              <a:t>Links:</a:t>
            </a:r>
            <a:endParaRPr b="1" lang="en-US" sz="3200" spc="-1" strike="noStrike">
              <a:solidFill>
                <a:srgbClr val="2c3e50"/>
              </a:solidFill>
              <a:uFill>
                <a:solidFill>
                  <a:srgbClr val="ffffff"/>
                </a:solidFill>
              </a:uFill>
              <a:latin typeface="Source Sans Pro Semibold"/>
            </a:endParaRPr>
          </a:p>
          <a:p>
            <a:pPr marL="432000" indent="-324000" algn="ctr">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hlinkClick r:id="rId3"/>
              </a:rPr>
              <a:t>www.tradeqwik.com</a:t>
            </a:r>
            <a:endParaRPr b="1" lang="en-US" sz="3200" spc="-1" strike="noStrike">
              <a:solidFill>
                <a:srgbClr val="2c3e50"/>
              </a:solidFill>
              <a:uFill>
                <a:solidFill>
                  <a:srgbClr val="ffffff"/>
                </a:solidFill>
              </a:uFill>
              <a:latin typeface="Source Sans Pro Semibold"/>
            </a:endParaRPr>
          </a:p>
          <a:p>
            <a:pPr marL="432000" indent="-324000" algn="ctr">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hlinkClick r:id="rId4"/>
              </a:rPr>
              <a:t>www.bitcoin42.com</a:t>
            </a:r>
            <a:endParaRPr b="1" lang="en-US" sz="3200" spc="-1" strike="noStrike">
              <a:solidFill>
                <a:srgbClr val="2c3e50"/>
              </a:solidFill>
              <a:uFill>
                <a:solidFill>
                  <a:srgbClr val="ffffff"/>
                </a:solidFill>
              </a:uFill>
              <a:latin typeface="Source Sans Pro Semibold"/>
            </a:endParaRPr>
          </a:p>
          <a:p>
            <a:pPr marL="432000" indent="-324000" algn="ctr">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hlinkClick r:id="rId5"/>
              </a:rPr>
              <a:t>www.vivaco.in</a:t>
            </a:r>
            <a:endParaRPr b="1" lang="en-US" sz="3200" spc="-1" strike="noStrike">
              <a:solidFill>
                <a:srgbClr val="2c3e50"/>
              </a:solidFill>
              <a:uFill>
                <a:solidFill>
                  <a:srgbClr val="ffffff"/>
                </a:solidFill>
              </a:uFill>
              <a:latin typeface="Source Sans Pro Semibold"/>
            </a:endParaRPr>
          </a:p>
          <a:p>
            <a:pPr marL="432000" indent="-324000" algn="ctr">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hlinkClick r:id="rId6"/>
              </a:rPr>
              <a:t>http://goldcoinc.github.io</a:t>
            </a:r>
            <a:endParaRPr b="1" lang="en-U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rPr>
              <a:t> </a:t>
            </a:r>
            <a:endParaRPr b="1" lang="en-US" sz="3200" spc="-1" strike="noStrike">
              <a:solidFill>
                <a:srgbClr val="2c3e50"/>
              </a:solidFill>
              <a:uFill>
                <a:solidFill>
                  <a:srgbClr val="ffffff"/>
                </a:solidFill>
              </a:uFill>
              <a:latin typeface="Source Sans Pro Semibold"/>
            </a:endParaRPr>
          </a:p>
          <a:p>
            <a:pPr marL="432000" indent="-324000">
              <a:buClr>
                <a:srgbClr val="2c3e50"/>
              </a:buClr>
              <a:buSzPct val="45000"/>
              <a:buFont typeface="Wingdings" charset="2"/>
              <a:buChar char=""/>
            </a:pPr>
            <a:r>
              <a:rPr b="1" lang="en-US" sz="3200" spc="-1" strike="noStrike">
                <a:solidFill>
                  <a:srgbClr val="2c3e50"/>
                </a:solidFill>
                <a:uFill>
                  <a:solidFill>
                    <a:srgbClr val="ffffff"/>
                  </a:solidFill>
                </a:uFill>
                <a:latin typeface="Source Sans Pro Semibold"/>
              </a:rPr>
              <a:t> </a:t>
            </a:r>
            <a:endParaRPr b="1" lang="en-US" sz="3200" spc="-1" strike="noStrike">
              <a:solidFill>
                <a:srgbClr val="2c3e50"/>
              </a:solidFill>
              <a:uFill>
                <a:solidFill>
                  <a:srgbClr val="ffffff"/>
                </a:solidFill>
              </a:uFill>
              <a:latin typeface="Source Sans Pro Semibold"/>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Midnightblue</Template>
  <TotalTime>17</TotalTime>
  <Application>LibreOffice/5.1.1.3$Windows_x86 LibreOffice_project/89f508ef3ecebd2cfb8e1def0f0ba9a803b88a6d</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2016-11-17T06:52:11Z</dcterms:created>
  <dc:creator/>
  <dc:description/>
  <dc:language>en-US</dc:language>
  <cp:lastModifiedBy/>
  <dcterms:modified xsi:type="dcterms:W3CDTF">2016-11-17T07:09:49Z</dcterms:modified>
  <cp:revision>4</cp:revision>
  <dc:subject/>
  <dc:title/>
</cp:coreProperties>
</file>