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5"/>
  </p:notesMasterIdLst>
  <p:handoutMasterIdLst>
    <p:handoutMasterId r:id="rId6"/>
  </p:handoutMasterIdLst>
  <p:sldIdLst>
    <p:sldId id="259" r:id="rId3"/>
    <p:sldId id="263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75DA59A7-480D-49F3-940F-2B8D20C9F12E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</dgm:pt>
    <dgm:pt modelId="{F128CF98-853C-4C85-B6D8-3DCBCD21CF07}" type="pres">
      <dgm:prSet presAssocID="{4DF9FE7B-F642-4898-A360-D4E3814E1A3D}" presName="composite" presStyleCnt="0"/>
      <dgm:spPr/>
    </dgm:pt>
    <dgm:pt modelId="{65DED674-A95E-4F0D-9DED-83D3E24B81F1}" type="pres">
      <dgm:prSet presAssocID="{4DF9FE7B-F642-4898-A360-D4E3814E1A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CE2476C-7498-4D7C-9C31-15DC3224892A}" type="pres">
      <dgm:prSet presAssocID="{4DF9FE7B-F642-4898-A360-D4E3814E1A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F37AB35-F58B-4C9A-A033-F2EA222CF1A2}" type="pres">
      <dgm:prSet presAssocID="{4DF9FE7B-F642-4898-A360-D4E3814E1A3D}" presName="BalanceSpacing" presStyleCnt="0"/>
      <dgm:spPr/>
    </dgm:pt>
    <dgm:pt modelId="{BA97F74E-A2E1-4DD9-A88A-7649ABBBC8BA}" type="pres">
      <dgm:prSet presAssocID="{4DF9FE7B-F642-4898-A360-D4E3814E1A3D}" presName="BalanceSpacing1" presStyleCnt="0"/>
      <dgm:spPr/>
    </dgm:pt>
    <dgm:pt modelId="{CE63CA4E-1447-403C-B991-370D575E4C2D}" type="pres">
      <dgm:prSet presAssocID="{43C18EFF-81FC-4D70-8C6B-E95FF3730413}" presName="Accent1Text" presStyleLbl="node1" presStyleIdx="1" presStyleCnt="6"/>
      <dgm:spPr/>
    </dgm:pt>
    <dgm:pt modelId="{B929F9CE-DB05-44AD-933B-B0D74FA5DF5F}" type="pres">
      <dgm:prSet presAssocID="{43C18EFF-81FC-4D70-8C6B-E95FF3730413}" presName="spaceBetweenRectangles" presStyleCnt="0"/>
      <dgm:spPr/>
    </dgm:pt>
    <dgm:pt modelId="{1FFAE586-C37C-4C0D-B65E-7A99BDF002FE}" type="pres">
      <dgm:prSet presAssocID="{3929B1E1-4BC4-4C73-ABE8-27CEF96A3652}" presName="composite" presStyleCnt="0"/>
      <dgm:spPr/>
    </dgm:pt>
    <dgm:pt modelId="{961AF329-5879-4DE7-A3EA-EFF9B5804053}" type="pres">
      <dgm:prSet presAssocID="{3929B1E1-4BC4-4C73-ABE8-27CEF96A365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FB82A8D-ABC1-4A71-A385-D639AA78E77F}" type="pres">
      <dgm:prSet presAssocID="{3929B1E1-4BC4-4C73-ABE8-27CEF96A365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834E5AB-77B4-4AC9-8086-296E83EABB9B}" type="pres">
      <dgm:prSet presAssocID="{3929B1E1-4BC4-4C73-ABE8-27CEF96A3652}" presName="BalanceSpacing" presStyleCnt="0"/>
      <dgm:spPr/>
    </dgm:pt>
    <dgm:pt modelId="{02FF868B-0C61-45B8-AABE-23117E29EC0B}" type="pres">
      <dgm:prSet presAssocID="{3929B1E1-4BC4-4C73-ABE8-27CEF96A3652}" presName="BalanceSpacing1" presStyleCnt="0"/>
      <dgm:spPr/>
    </dgm:pt>
    <dgm:pt modelId="{C083C926-90D8-4014-8FD8-665CF8D70ADA}" type="pres">
      <dgm:prSet presAssocID="{19BA0C22-38BB-4E9F-89D5-0FF5FF9F12CE}" presName="Accent1Text" presStyleLbl="node1" presStyleIdx="3" presStyleCnt="6"/>
      <dgm:spPr/>
    </dgm:pt>
    <dgm:pt modelId="{EE8D7B4C-9094-4191-9A1D-587F3D9E9044}" type="pres">
      <dgm:prSet presAssocID="{19BA0C22-38BB-4E9F-89D5-0FF5FF9F12CE}" presName="spaceBetweenRectangles" presStyleCnt="0"/>
      <dgm:spPr/>
    </dgm:pt>
    <dgm:pt modelId="{AD1F56C9-0F1F-434A-A704-DF856651A7C4}" type="pres">
      <dgm:prSet presAssocID="{60CDF8D0-D4FC-4467-A51E-79C5A58B0B2C}" presName="composite" presStyleCnt="0"/>
      <dgm:spPr/>
    </dgm:pt>
    <dgm:pt modelId="{7C9BC682-C821-4871-ADA1-4E20294CB936}" type="pres">
      <dgm:prSet presAssocID="{60CDF8D0-D4FC-4467-A51E-79C5A58B0B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F575877-2586-47DF-95DA-1FAF072B7442}" type="pres">
      <dgm:prSet presAssocID="{60CDF8D0-D4FC-4467-A51E-79C5A58B0B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4BCC2F0-10E4-42F1-AEEC-DEB4160F6915}" type="pres">
      <dgm:prSet presAssocID="{60CDF8D0-D4FC-4467-A51E-79C5A58B0B2C}" presName="BalanceSpacing" presStyleCnt="0"/>
      <dgm:spPr/>
    </dgm:pt>
    <dgm:pt modelId="{0BE75B81-56C3-4C25-BA44-CAD92680E5F4}" type="pres">
      <dgm:prSet presAssocID="{60CDF8D0-D4FC-4467-A51E-79C5A58B0B2C}" presName="BalanceSpacing1" presStyleCnt="0"/>
      <dgm:spPr/>
    </dgm:pt>
    <dgm:pt modelId="{36991EED-1A39-44AE-809F-B5AF34719A4B}" type="pres">
      <dgm:prSet presAssocID="{3F7FD59D-A716-4310-A89A-AB6F740D9FFF}" presName="Accent1Text" presStyleLbl="node1" presStyleIdx="5" presStyleCnt="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B1F38E3F-0B5F-49AA-B187-30E561291C10}" type="presOf" srcId="{0791135C-9DAB-47F6-BE9C-A3E56A2DDA50}" destId="{5FB82A8D-ABC1-4A71-A385-D639AA78E77F}" srcOrd="0" destOrd="1" presId="urn:microsoft.com/office/officeart/2008/layout/AlternatingHexagons"/>
    <dgm:cxn modelId="{0F1C2F7F-AE5F-4373-9A38-69CDB32ED2FD}" type="presOf" srcId="{3929B1E1-4BC4-4C73-ABE8-27CEF96A3652}" destId="{961AF329-5879-4DE7-A3EA-EFF9B5804053}" srcOrd="0" destOrd="0" presId="urn:microsoft.com/office/officeart/2008/layout/AlternatingHexagons"/>
    <dgm:cxn modelId="{CD656B88-0E0A-4D4C-822B-EB896CAC57BE}" type="presOf" srcId="{50629C12-7464-4473-ADEF-1A284F8A9957}" destId="{9F575877-2586-47DF-95DA-1FAF072B7442}" srcOrd="0" destOrd="0" presId="urn:microsoft.com/office/officeart/2008/layout/AlternatingHexagons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4F4A28F-AE65-4A7F-A76E-098535A70C49}" type="presOf" srcId="{EFF2750D-B4B3-474C-8B62-8B638DC31F7E}" destId="{ECE2476C-7498-4D7C-9C31-15DC3224892A}" srcOrd="0" destOrd="0" presId="urn:microsoft.com/office/officeart/2008/layout/AlternatingHexagons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CD210CBE-7A32-44B4-83F1-A62A4E7ADC51}" type="presOf" srcId="{3F442EA2-39BA-4C9A-AD59-755D4917D532}" destId="{75DA59A7-480D-49F3-940F-2B8D20C9F12E}" srcOrd="0" destOrd="0" presId="urn:microsoft.com/office/officeart/2008/layout/AlternatingHexagons"/>
    <dgm:cxn modelId="{305133C8-AF0E-40C4-9557-A4A02E79AF16}" type="presOf" srcId="{99E0600D-9954-43F4-8926-13B8777FAAA1}" destId="{5FB82A8D-ABC1-4A71-A385-D639AA78E77F}" srcOrd="0" destOrd="0" presId="urn:microsoft.com/office/officeart/2008/layout/AlternatingHexagons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73A26CD6-589D-49ED-BCAD-50A80A4E6EC6}" type="presOf" srcId="{60CDF8D0-D4FC-4467-A51E-79C5A58B0B2C}" destId="{7C9BC682-C821-4871-ADA1-4E20294CB936}" srcOrd="0" destOrd="0" presId="urn:microsoft.com/office/officeart/2008/layout/AlternatingHexagons"/>
    <dgm:cxn modelId="{E10944DD-70C8-47D8-887C-7B01BF22C300}" type="presOf" srcId="{789CD6DB-3A68-4A41-90BD-4F0CBB3617D1}" destId="{ECE2476C-7498-4D7C-9C31-15DC3224892A}" srcOrd="0" destOrd="1" presId="urn:microsoft.com/office/officeart/2008/layout/AlternatingHexagons"/>
    <dgm:cxn modelId="{66AACCE1-80DC-4F75-8CE2-8973F295CC7D}" type="presOf" srcId="{3F7FD59D-A716-4310-A89A-AB6F740D9FFF}" destId="{36991EED-1A39-44AE-809F-B5AF34719A4B}" srcOrd="0" destOrd="0" presId="urn:microsoft.com/office/officeart/2008/layout/AlternatingHexagons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A281E5F0-4641-4D61-8C06-18360D26F348}" type="presOf" srcId="{4DF9FE7B-F642-4898-A360-D4E3814E1A3D}" destId="{65DED674-A95E-4F0D-9DED-83D3E24B81F1}" srcOrd="0" destOrd="0" presId="urn:microsoft.com/office/officeart/2008/layout/AlternatingHexagons"/>
    <dgm:cxn modelId="{E69530F3-F356-4D75-9C9C-C3B88FF8EEFB}" type="presOf" srcId="{19BA0C22-38BB-4E9F-89D5-0FF5FF9F12CE}" destId="{C083C926-90D8-4014-8FD8-665CF8D70ADA}" srcOrd="0" destOrd="0" presId="urn:microsoft.com/office/officeart/2008/layout/AlternatingHexagons"/>
    <dgm:cxn modelId="{88F98AF4-2B61-452E-9820-1DCE0765461D}" type="presOf" srcId="{43C18EFF-81FC-4D70-8C6B-E95FF3730413}" destId="{CE63CA4E-1447-403C-B991-370D575E4C2D}" srcOrd="0" destOrd="0" presId="urn:microsoft.com/office/officeart/2008/layout/AlternatingHexagons"/>
    <dgm:cxn modelId="{032D6B13-8492-47CC-A0D3-ABBF87FC063B}" type="presParOf" srcId="{75DA59A7-480D-49F3-940F-2B8D20C9F12E}" destId="{F128CF98-853C-4C85-B6D8-3DCBCD21CF07}" srcOrd="0" destOrd="0" presId="urn:microsoft.com/office/officeart/2008/layout/AlternatingHexagons"/>
    <dgm:cxn modelId="{FCE09625-8B0E-4CFD-82E5-55835DB4B2AA}" type="presParOf" srcId="{F128CF98-853C-4C85-B6D8-3DCBCD21CF07}" destId="{65DED674-A95E-4F0D-9DED-83D3E24B81F1}" srcOrd="0" destOrd="0" presId="urn:microsoft.com/office/officeart/2008/layout/AlternatingHexagons"/>
    <dgm:cxn modelId="{E3DD4D03-40D8-4AC7-A8AF-57959FBFD81B}" type="presParOf" srcId="{F128CF98-853C-4C85-B6D8-3DCBCD21CF07}" destId="{ECE2476C-7498-4D7C-9C31-15DC3224892A}" srcOrd="1" destOrd="0" presId="urn:microsoft.com/office/officeart/2008/layout/AlternatingHexagons"/>
    <dgm:cxn modelId="{8DE09BCB-6578-4F66-8EC5-24F18686E231}" type="presParOf" srcId="{F128CF98-853C-4C85-B6D8-3DCBCD21CF07}" destId="{7F37AB35-F58B-4C9A-A033-F2EA222CF1A2}" srcOrd="2" destOrd="0" presId="urn:microsoft.com/office/officeart/2008/layout/AlternatingHexagons"/>
    <dgm:cxn modelId="{8A1FA3DB-6C01-4428-B750-9069D903AB83}" type="presParOf" srcId="{F128CF98-853C-4C85-B6D8-3DCBCD21CF07}" destId="{BA97F74E-A2E1-4DD9-A88A-7649ABBBC8BA}" srcOrd="3" destOrd="0" presId="urn:microsoft.com/office/officeart/2008/layout/AlternatingHexagons"/>
    <dgm:cxn modelId="{A5B6DBD5-7765-4115-A375-EFE43562D1BC}" type="presParOf" srcId="{F128CF98-853C-4C85-B6D8-3DCBCD21CF07}" destId="{CE63CA4E-1447-403C-B991-370D575E4C2D}" srcOrd="4" destOrd="0" presId="urn:microsoft.com/office/officeart/2008/layout/AlternatingHexagons"/>
    <dgm:cxn modelId="{2CE831B9-7863-4ADF-8529-32B9876E51D7}" type="presParOf" srcId="{75DA59A7-480D-49F3-940F-2B8D20C9F12E}" destId="{B929F9CE-DB05-44AD-933B-B0D74FA5DF5F}" srcOrd="1" destOrd="0" presId="urn:microsoft.com/office/officeart/2008/layout/AlternatingHexagons"/>
    <dgm:cxn modelId="{08C43904-2D03-4864-BCEC-628E0264AE58}" type="presParOf" srcId="{75DA59A7-480D-49F3-940F-2B8D20C9F12E}" destId="{1FFAE586-C37C-4C0D-B65E-7A99BDF002FE}" srcOrd="2" destOrd="0" presId="urn:microsoft.com/office/officeart/2008/layout/AlternatingHexagons"/>
    <dgm:cxn modelId="{1893F715-26A4-4E0B-8848-FDF42336E758}" type="presParOf" srcId="{1FFAE586-C37C-4C0D-B65E-7A99BDF002FE}" destId="{961AF329-5879-4DE7-A3EA-EFF9B5804053}" srcOrd="0" destOrd="0" presId="urn:microsoft.com/office/officeart/2008/layout/AlternatingHexagons"/>
    <dgm:cxn modelId="{D61BF4E0-E548-48C4-8CE4-3BE8AACD4566}" type="presParOf" srcId="{1FFAE586-C37C-4C0D-B65E-7A99BDF002FE}" destId="{5FB82A8D-ABC1-4A71-A385-D639AA78E77F}" srcOrd="1" destOrd="0" presId="urn:microsoft.com/office/officeart/2008/layout/AlternatingHexagons"/>
    <dgm:cxn modelId="{2F41F3BB-D992-4359-B704-23965D142695}" type="presParOf" srcId="{1FFAE586-C37C-4C0D-B65E-7A99BDF002FE}" destId="{5834E5AB-77B4-4AC9-8086-296E83EABB9B}" srcOrd="2" destOrd="0" presId="urn:microsoft.com/office/officeart/2008/layout/AlternatingHexagons"/>
    <dgm:cxn modelId="{DD51B205-540B-4FC0-9A3C-1D8736B233C2}" type="presParOf" srcId="{1FFAE586-C37C-4C0D-B65E-7A99BDF002FE}" destId="{02FF868B-0C61-45B8-AABE-23117E29EC0B}" srcOrd="3" destOrd="0" presId="urn:microsoft.com/office/officeart/2008/layout/AlternatingHexagons"/>
    <dgm:cxn modelId="{55449A8A-D885-4485-89B2-B6ED05BC4633}" type="presParOf" srcId="{1FFAE586-C37C-4C0D-B65E-7A99BDF002FE}" destId="{C083C926-90D8-4014-8FD8-665CF8D70ADA}" srcOrd="4" destOrd="0" presId="urn:microsoft.com/office/officeart/2008/layout/AlternatingHexagons"/>
    <dgm:cxn modelId="{5D23D5D9-6C0B-4FBF-90DF-EB864D93CC1C}" type="presParOf" srcId="{75DA59A7-480D-49F3-940F-2B8D20C9F12E}" destId="{EE8D7B4C-9094-4191-9A1D-587F3D9E9044}" srcOrd="3" destOrd="0" presId="urn:microsoft.com/office/officeart/2008/layout/AlternatingHexagons"/>
    <dgm:cxn modelId="{913F32AF-961B-4088-A751-EB4B0FE25FAA}" type="presParOf" srcId="{75DA59A7-480D-49F3-940F-2B8D20C9F12E}" destId="{AD1F56C9-0F1F-434A-A704-DF856651A7C4}" srcOrd="4" destOrd="0" presId="urn:microsoft.com/office/officeart/2008/layout/AlternatingHexagons"/>
    <dgm:cxn modelId="{4F5D50E9-D494-4683-A025-A795F64367F4}" type="presParOf" srcId="{AD1F56C9-0F1F-434A-A704-DF856651A7C4}" destId="{7C9BC682-C821-4871-ADA1-4E20294CB936}" srcOrd="0" destOrd="0" presId="urn:microsoft.com/office/officeart/2008/layout/AlternatingHexagons"/>
    <dgm:cxn modelId="{3B7EF5C5-208B-47E4-B057-015DDE2E4882}" type="presParOf" srcId="{AD1F56C9-0F1F-434A-A704-DF856651A7C4}" destId="{9F575877-2586-47DF-95DA-1FAF072B7442}" srcOrd="1" destOrd="0" presId="urn:microsoft.com/office/officeart/2008/layout/AlternatingHexagons"/>
    <dgm:cxn modelId="{B8D38A03-58AA-4683-8B13-7F08801743F3}" type="presParOf" srcId="{AD1F56C9-0F1F-434A-A704-DF856651A7C4}" destId="{64BCC2F0-10E4-42F1-AEEC-DEB4160F6915}" srcOrd="2" destOrd="0" presId="urn:microsoft.com/office/officeart/2008/layout/AlternatingHexagons"/>
    <dgm:cxn modelId="{FF26C9E9-14A5-45EF-BA12-197B255A299D}" type="presParOf" srcId="{AD1F56C9-0F1F-434A-A704-DF856651A7C4}" destId="{0BE75B81-56C3-4C25-BA44-CAD92680E5F4}" srcOrd="3" destOrd="0" presId="urn:microsoft.com/office/officeart/2008/layout/AlternatingHexagons"/>
    <dgm:cxn modelId="{40808B17-EA27-4534-888E-BC030DFCAC74}" type="presParOf" srcId="{AD1F56C9-0F1F-434A-A704-DF856651A7C4}" destId="{36991EED-1A39-44AE-809F-B5AF34719A4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674-A95E-4F0D-9DED-83D3E24B81F1}">
      <dsp:nvSpPr>
        <dsp:cNvPr id="0" name=""/>
        <dsp:cNvSpPr/>
      </dsp:nvSpPr>
      <dsp:spPr>
        <a:xfrm rot="5400000">
          <a:off x="2104914" y="460413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Group A</a:t>
          </a:r>
          <a:endParaRPr lang="en-US" sz="1700" kern="1200" dirty="0"/>
        </a:p>
      </dsp:txBody>
      <dsp:txXfrm rot="-5400000">
        <a:off x="2382198" y="585985"/>
        <a:ext cx="827879" cy="951585"/>
      </dsp:txXfrm>
    </dsp:sp>
    <dsp:sp modelId="{ECE2476C-7498-4D7C-9C31-15DC3224892A}">
      <dsp:nvSpPr>
        <dsp:cNvPr id="0" name=""/>
        <dsp:cNvSpPr/>
      </dsp:nvSpPr>
      <dsp:spPr>
        <a:xfrm>
          <a:off x="3434000" y="647043"/>
          <a:ext cx="1542811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3434000" y="647043"/>
        <a:ext cx="1542811" cy="829468"/>
      </dsp:txXfrm>
    </dsp:sp>
    <dsp:sp modelId="{CE63CA4E-1447-403C-B991-370D575E4C2D}">
      <dsp:nvSpPr>
        <dsp:cNvPr id="0" name=""/>
        <dsp:cNvSpPr/>
      </dsp:nvSpPr>
      <dsp:spPr>
        <a:xfrm rot="5400000">
          <a:off x="805967" y="460413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2196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2196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83251" y="585985"/>
        <a:ext cx="827879" cy="951585"/>
      </dsp:txXfrm>
    </dsp:sp>
    <dsp:sp modelId="{961AF329-5879-4DE7-A3EA-EFF9B5804053}">
      <dsp:nvSpPr>
        <dsp:cNvPr id="0" name=""/>
        <dsp:cNvSpPr/>
      </dsp:nvSpPr>
      <dsp:spPr>
        <a:xfrm rot="5400000">
          <a:off x="1452952" y="1633835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4392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4392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B</a:t>
          </a:r>
        </a:p>
      </dsp:txBody>
      <dsp:txXfrm rot="-5400000">
        <a:off x="1730236" y="1759407"/>
        <a:ext cx="827879" cy="951585"/>
      </dsp:txXfrm>
    </dsp:sp>
    <dsp:sp modelId="{5FB82A8D-ABC1-4A71-A385-D639AA78E77F}">
      <dsp:nvSpPr>
        <dsp:cNvPr id="0" name=""/>
        <dsp:cNvSpPr/>
      </dsp:nvSpPr>
      <dsp:spPr>
        <a:xfrm>
          <a:off x="0" y="1820465"/>
          <a:ext cx="1493043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0" y="1820465"/>
        <a:ext cx="1493043" cy="829468"/>
      </dsp:txXfrm>
    </dsp:sp>
    <dsp:sp modelId="{C083C926-90D8-4014-8FD8-665CF8D70ADA}">
      <dsp:nvSpPr>
        <dsp:cNvPr id="0" name=""/>
        <dsp:cNvSpPr/>
      </dsp:nvSpPr>
      <dsp:spPr>
        <a:xfrm rot="5400000">
          <a:off x="2751900" y="1633835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6588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6588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29184" y="1759407"/>
        <a:ext cx="827879" cy="951585"/>
      </dsp:txXfrm>
    </dsp:sp>
    <dsp:sp modelId="{7C9BC682-C821-4871-ADA1-4E20294CB936}">
      <dsp:nvSpPr>
        <dsp:cNvPr id="0" name=""/>
        <dsp:cNvSpPr/>
      </dsp:nvSpPr>
      <dsp:spPr>
        <a:xfrm rot="5400000">
          <a:off x="2104914" y="2807256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8784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8784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C</a:t>
          </a:r>
        </a:p>
      </dsp:txBody>
      <dsp:txXfrm rot="-5400000">
        <a:off x="2382198" y="2932828"/>
        <a:ext cx="827879" cy="951585"/>
      </dsp:txXfrm>
    </dsp:sp>
    <dsp:sp modelId="{9F575877-2586-47DF-95DA-1FAF072B7442}">
      <dsp:nvSpPr>
        <dsp:cNvPr id="0" name=""/>
        <dsp:cNvSpPr/>
      </dsp:nvSpPr>
      <dsp:spPr>
        <a:xfrm>
          <a:off x="3434000" y="2993887"/>
          <a:ext cx="1542811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</dsp:txBody>
      <dsp:txXfrm>
        <a:off x="3434000" y="2993887"/>
        <a:ext cx="1542811" cy="829468"/>
      </dsp:txXfrm>
    </dsp:sp>
    <dsp:sp modelId="{36991EED-1A39-44AE-809F-B5AF34719A4B}">
      <dsp:nvSpPr>
        <dsp:cNvPr id="0" name=""/>
        <dsp:cNvSpPr/>
      </dsp:nvSpPr>
      <dsp:spPr>
        <a:xfrm rot="5400000">
          <a:off x="805967" y="2807256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83251" y="2932828"/>
        <a:ext cx="827879" cy="95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10/8/2017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10/8/2017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Udiac</a:t>
            </a:r>
            <a:r>
              <a:rPr lang="en-US"/>
              <a:t>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33005"/>
              </p:ext>
            </p:extLst>
          </p:nvPr>
        </p:nvGraphicFramePr>
        <p:xfrm>
          <a:off x="6297613" y="1803400"/>
          <a:ext cx="4976812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0</TotalTime>
  <Words>37</Words>
  <Application>Microsoft Office PowerPoint</Application>
  <PresentationFormat>Custom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</vt:lpstr>
      <vt:lpstr>Century Gothic</vt:lpstr>
      <vt:lpstr>Crimson landscape design template</vt:lpstr>
      <vt:lpstr>Udiac Layout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2015-08-14T09:32:40Z</dcterms:created>
  <dcterms:modified xsi:type="dcterms:W3CDTF">2017-10-07T18:52:54Z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