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6"/>
  </p:notesMasterIdLst>
  <p:handoutMasterIdLst>
    <p:handoutMasterId r:id="rId7"/>
  </p:handoutMasterIdLst>
  <p:sldIdLst>
    <p:sldId id="259" r:id="rId3"/>
    <p:sldId id="260" r:id="rId4"/>
    <p:sldId id="263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9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8-16T17:23:42.429" idx="1">
    <p:pos x="8113" y="178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01043963-5CF2-4AA6-9387-065754A40490}" type="pres">
      <dgm:prSet presAssocID="{3F442EA2-39BA-4C9A-AD59-755D4917D532}" presName="diagram" presStyleCnt="0">
        <dgm:presLayoutVars>
          <dgm:dir/>
          <dgm:resizeHandles val="exact"/>
        </dgm:presLayoutVars>
      </dgm:prSet>
      <dgm:spPr/>
    </dgm:pt>
    <dgm:pt modelId="{E86095E0-ED9F-4807-AF1B-2B89D6EE1D75}" type="pres">
      <dgm:prSet presAssocID="{4DF9FE7B-F642-4898-A360-D4E3814E1A3D}" presName="arrow" presStyleLbl="node1" presStyleIdx="0" presStyleCnt="3">
        <dgm:presLayoutVars>
          <dgm:bulletEnabled val="1"/>
        </dgm:presLayoutVars>
      </dgm:prSet>
      <dgm:spPr/>
    </dgm:pt>
    <dgm:pt modelId="{E2B125D8-1E0B-4295-BA9C-8C5E85D5AB8C}" type="pres">
      <dgm:prSet presAssocID="{3929B1E1-4BC4-4C73-ABE8-27CEF96A3652}" presName="arrow" presStyleLbl="node1" presStyleIdx="1" presStyleCnt="3">
        <dgm:presLayoutVars>
          <dgm:bulletEnabled val="1"/>
        </dgm:presLayoutVars>
      </dgm:prSet>
      <dgm:spPr/>
    </dgm:pt>
    <dgm:pt modelId="{A6496A0A-AB68-40B3-B68E-9921BEB75C52}" type="pres">
      <dgm:prSet presAssocID="{60CDF8D0-D4FC-4467-A51E-79C5A58B0B2C}" presName="arrow" presStyleLbl="node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B250FF1E-DBD4-46CE-9A13-ED2A13FE23F3}" type="presOf" srcId="{789CD6DB-3A68-4A41-90BD-4F0CBB3617D1}" destId="{E86095E0-ED9F-4807-AF1B-2B89D6EE1D75}" srcOrd="0" destOrd="2" presId="urn:microsoft.com/office/officeart/2005/8/layout/arrow5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14BE13A-6344-4119-81CF-C5930AA32D9E}" type="presOf" srcId="{4DF9FE7B-F642-4898-A360-D4E3814E1A3D}" destId="{E86095E0-ED9F-4807-AF1B-2B89D6EE1D75}" srcOrd="0" destOrd="0" presId="urn:microsoft.com/office/officeart/2005/8/layout/arrow5"/>
    <dgm:cxn modelId="{0387D771-B4E9-47E7-947B-B14B351879C4}" type="presOf" srcId="{3F442EA2-39BA-4C9A-AD59-755D4917D532}" destId="{01043963-5CF2-4AA6-9387-065754A40490}" srcOrd="0" destOrd="0" presId="urn:microsoft.com/office/officeart/2005/8/layout/arrow5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578DFA2-536F-4D5C-B4EF-C559D6B782CE}" type="presOf" srcId="{99E0600D-9954-43F4-8926-13B8777FAAA1}" destId="{E2B125D8-1E0B-4295-BA9C-8C5E85D5AB8C}" srcOrd="0" destOrd="1" presId="urn:microsoft.com/office/officeart/2005/8/layout/arrow5"/>
    <dgm:cxn modelId="{0CF991C6-0696-49CA-BFA8-0C2354FE2724}" type="presOf" srcId="{3929B1E1-4BC4-4C73-ABE8-27CEF96A3652}" destId="{E2B125D8-1E0B-4295-BA9C-8C5E85D5AB8C}" srcOrd="0" destOrd="0" presId="urn:microsoft.com/office/officeart/2005/8/layout/arrow5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0EE67DD4-DB12-46B4-B755-410D69401CA7}" type="presOf" srcId="{60CDF8D0-D4FC-4467-A51E-79C5A58B0B2C}" destId="{A6496A0A-AB68-40B3-B68E-9921BEB75C52}" srcOrd="0" destOrd="0" presId="urn:microsoft.com/office/officeart/2005/8/layout/arrow5"/>
    <dgm:cxn modelId="{124AFFD6-DA75-40B8-A3B5-FE2D57F3C518}" type="presOf" srcId="{0791135C-9DAB-47F6-BE9C-A3E56A2DDA50}" destId="{E2B125D8-1E0B-4295-BA9C-8C5E85D5AB8C}" srcOrd="0" destOrd="2" presId="urn:microsoft.com/office/officeart/2005/8/layout/arrow5"/>
    <dgm:cxn modelId="{1077B6E3-71A5-41A2-863B-5E9F820EE2A1}" type="presOf" srcId="{EFF2750D-B4B3-474C-8B62-8B638DC31F7E}" destId="{E86095E0-ED9F-4807-AF1B-2B89D6EE1D75}" srcOrd="0" destOrd="1" presId="urn:microsoft.com/office/officeart/2005/8/layout/arrow5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CAB6AAF6-25B5-44B0-8A6F-CA776C28A077}" type="presOf" srcId="{50629C12-7464-4473-ADEF-1A284F8A9957}" destId="{A6496A0A-AB68-40B3-B68E-9921BEB75C52}" srcOrd="0" destOrd="1" presId="urn:microsoft.com/office/officeart/2005/8/layout/arrow5"/>
    <dgm:cxn modelId="{2CBBAA8B-893A-4AF0-AF1E-AAC6564BFAED}" type="presParOf" srcId="{01043963-5CF2-4AA6-9387-065754A40490}" destId="{E86095E0-ED9F-4807-AF1B-2B89D6EE1D75}" srcOrd="0" destOrd="0" presId="urn:microsoft.com/office/officeart/2005/8/layout/arrow5"/>
    <dgm:cxn modelId="{E4370E1E-31B2-417E-B67B-1CCAF79E8BFE}" type="presParOf" srcId="{01043963-5CF2-4AA6-9387-065754A40490}" destId="{E2B125D8-1E0B-4295-BA9C-8C5E85D5AB8C}" srcOrd="1" destOrd="0" presId="urn:microsoft.com/office/officeart/2005/8/layout/arrow5"/>
    <dgm:cxn modelId="{4C6A9520-7B49-44C2-8B7B-590ABBB6DB57}" type="presParOf" srcId="{01043963-5CF2-4AA6-9387-065754A40490}" destId="{A6496A0A-AB68-40B3-B68E-9921BEB75C52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095E0-ED9F-4807-AF1B-2B89D6EE1D75}">
      <dsp:nvSpPr>
        <dsp:cNvPr id="0" name=""/>
        <dsp:cNvSpPr/>
      </dsp:nvSpPr>
      <dsp:spPr>
        <a:xfrm>
          <a:off x="1290709" y="51723"/>
          <a:ext cx="2233468" cy="223346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A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>
        <a:off x="1849076" y="51723"/>
        <a:ext cx="1116734" cy="1842611"/>
      </dsp:txXfrm>
    </dsp:sp>
    <dsp:sp modelId="{E2B125D8-1E0B-4295-BA9C-8C5E85D5AB8C}">
      <dsp:nvSpPr>
        <dsp:cNvPr id="0" name=""/>
        <dsp:cNvSpPr/>
      </dsp:nvSpPr>
      <dsp:spPr>
        <a:xfrm rot="7200000">
          <a:off x="2581136" y="2286808"/>
          <a:ext cx="2233468" cy="223346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729781"/>
                <a:satOff val="-6367"/>
                <a:lumOff val="-8236"/>
                <a:alphaOff val="0"/>
                <a:shade val="85000"/>
              </a:schemeClr>
            </a:gs>
            <a:gs pos="100000">
              <a:schemeClr val="accent2">
                <a:hueOff val="-729781"/>
                <a:satOff val="-6367"/>
                <a:lumOff val="-8236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 rot="-5400000">
        <a:off x="2945811" y="2942889"/>
        <a:ext cx="1842611" cy="1116734"/>
      </dsp:txXfrm>
    </dsp:sp>
    <dsp:sp modelId="{A6496A0A-AB68-40B3-B68E-9921BEB75C52}">
      <dsp:nvSpPr>
        <dsp:cNvPr id="0" name=""/>
        <dsp:cNvSpPr/>
      </dsp:nvSpPr>
      <dsp:spPr>
        <a:xfrm rot="14400000">
          <a:off x="282" y="2286808"/>
          <a:ext cx="2233468" cy="223346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1459563"/>
                <a:satOff val="-12734"/>
                <a:lumOff val="-16471"/>
                <a:alphaOff val="0"/>
                <a:shade val="85000"/>
              </a:schemeClr>
            </a:gs>
            <a:gs pos="100000">
              <a:schemeClr val="accent2">
                <a:hueOff val="-1459563"/>
                <a:satOff val="-12734"/>
                <a:lumOff val="-16471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</dsp:txBody>
      <dsp:txXfrm rot="5400000">
        <a:off x="26465" y="2942889"/>
        <a:ext cx="1842611" cy="1116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321C1E-F4C4-428E-AB2C-0A968B3AEA02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183B-2599-4C1D-AD6D-5B16EB7D3C87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2E89-3582-4B1F-984C-F3ECC7AE9F55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6C13-54DF-4C1D-865C-61E076D0D04F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79F7B-F80B-466F-B0C8-AEA3BFB37BF1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0801-7BCB-48C4-8CDC-E750B9A4D358}" type="datetime1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ED97-2A6F-4771-AFCD-9917647BC800}" type="datetime1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437A-0FE7-4C86-BFB0-B6B8407562F9}" type="datetime1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BB-4962-43D1-8FB7-F31ABEEF66A1}" type="datetime1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8707-E6E5-4948-AA0F-51CA07925AE1}" type="datetime1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185-418D-40F3-80A2-3798EF34B440}" type="datetime1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1ECAE35-1C35-4D77-9B3D-53EF4C69F436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22374" y="304801"/>
            <a:ext cx="8329031" cy="914400"/>
          </a:xfrm>
        </p:spPr>
        <p:txBody>
          <a:bodyPr/>
          <a:lstStyle/>
          <a:p>
            <a:r>
              <a:rPr lang="en-US" sz="7200" dirty="0">
                <a:latin typeface="Algerian" panose="04020705040A02060702" pitchFamily="82" charset="0"/>
              </a:rPr>
              <a:t>       </a:t>
            </a:r>
            <a:r>
              <a:rPr lang="en-US" sz="7200" u="sng" dirty="0"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1219200"/>
            <a:ext cx="8458200" cy="457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udtech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7116533"/>
              </p:ext>
            </p:extLst>
          </p:nvPr>
        </p:nvGraphicFramePr>
        <p:xfrm>
          <a:off x="6561138" y="1600200"/>
          <a:ext cx="48148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template" id="{2618DECD-A475-45B8-BA96-9EC0437A6A93}" vid="{5ABF5A55-EA92-4AA4-9786-855F61ED68CC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42704E-273C-49AF-B97A-25B33E660E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0</TotalTime>
  <Words>57</Words>
  <Application>Microsoft Office PowerPoint</Application>
  <PresentationFormat>Custom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Century Gothic</vt:lpstr>
      <vt:lpstr>Euphemia</vt:lpstr>
      <vt:lpstr>Snowflakes design template</vt:lpstr>
      <vt:lpstr>       Contents</vt:lpstr>
      <vt:lpstr>Title and Content Layout with List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2015-08-14T12:50:29Z</dcterms:created>
  <dcterms:modified xsi:type="dcterms:W3CDTF">2017-10-07T18:48:41Z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TC034605799991</vt:lpwstr>
  </property>
</Properties>
</file>