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8" r:id="rId4"/>
    <p:sldId id="258" r:id="rId5"/>
    <p:sldId id="260" r:id="rId6"/>
    <p:sldId id="262" r:id="rId7"/>
    <p:sldId id="272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C-4E31-A127-BF93455B85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C-4E31-A127-BF93455B85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BC-4E31-A127-BF93455B8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6565184"/>
        <c:axId val="136565576"/>
      </c:barChart>
      <c:catAx>
        <c:axId val="13656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65576"/>
        <c:crosses val="autoZero"/>
        <c:auto val="1"/>
        <c:lblAlgn val="ctr"/>
        <c:lblOffset val="100"/>
        <c:noMultiLvlLbl val="0"/>
      </c:catAx>
      <c:valAx>
        <c:axId val="1365655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6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10/8/2017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10/8/2017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hail </a:t>
            </a:r>
            <a:r>
              <a:rPr lang="en-US" dirty="0" err="1"/>
              <a:t>udtech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 bwMode="white"/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1743075"/>
          </a:xfrm>
          <a:prstGeom prst="rect">
            <a:avLst/>
          </a:prstGeom>
        </p:spPr>
      </p:pic>
      <p:sp>
        <p:nvSpPr>
          <p:cNvPr id="7" name="AutoShape 6" descr="Image result for niagara falls"/>
          <p:cNvSpPr>
            <a:spLocks noGrp="1" noChangeAspect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10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Euphemia</vt:lpstr>
      <vt:lpstr>Math 16x9</vt:lpstr>
      <vt:lpstr> hail udtech</vt:lpstr>
      <vt:lpstr>Title and Content Layout with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2015-08-14T09:52:14Z</dcterms:created>
  <dcterms:modified xsi:type="dcterms:W3CDTF">2017-10-07T18:50:05Z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