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66" r:id="rId4"/>
    <p:sldId id="259" r:id="rId5"/>
    <p:sldId id="274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C-4592-A10E-E07D0458B5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C-4592-A10E-E07D0458B5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8C-4592-A10E-E07D0458B5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7118176"/>
        <c:axId val="237118568"/>
      </c:barChart>
      <c:catAx>
        <c:axId val="2371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18568"/>
        <c:crosses val="autoZero"/>
        <c:auto val="1"/>
        <c:lblAlgn val="ctr"/>
        <c:lblOffset val="100"/>
        <c:noMultiLvlLbl val="0"/>
      </c:catAx>
      <c:valAx>
        <c:axId val="237118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711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67CBE-F87A-4BE9-A032-49E8ED99F60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0628DE8-4065-4406-87A8-8CC5584A7A94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0061EDFA-52A1-473A-BE2A-60872E27C6F8}" type="parTrans" cxnId="{E6B9F2A1-672F-4F08-8264-B7F4198C3C99}">
      <dgm:prSet/>
      <dgm:spPr/>
      <dgm:t>
        <a:bodyPr/>
        <a:lstStyle/>
        <a:p>
          <a:endParaRPr lang="en-US"/>
        </a:p>
      </dgm:t>
    </dgm:pt>
    <dgm:pt modelId="{EDA74B37-8F91-4B11-AD0B-1EC74C9DA7DF}" type="sibTrans" cxnId="{E6B9F2A1-672F-4F08-8264-B7F4198C3C99}">
      <dgm:prSet/>
      <dgm:spPr/>
      <dgm:t>
        <a:bodyPr/>
        <a:lstStyle/>
        <a:p>
          <a:endParaRPr lang="en-US"/>
        </a:p>
      </dgm:t>
    </dgm:pt>
    <dgm:pt modelId="{06BE8A73-9D5C-4331-9D91-B2F90B0E1D84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9A41EBD9-41CC-48BA-B79E-C92B6C9783F3}" type="parTrans" cxnId="{C772E0B6-55BA-4BD4-9ADD-3E27D931A38A}">
      <dgm:prSet/>
      <dgm:spPr/>
      <dgm:t>
        <a:bodyPr/>
        <a:lstStyle/>
        <a:p>
          <a:endParaRPr lang="en-US"/>
        </a:p>
      </dgm:t>
    </dgm:pt>
    <dgm:pt modelId="{A2AE55D1-4E43-466A-BA68-75D5937786E3}" type="sibTrans" cxnId="{C772E0B6-55BA-4BD4-9ADD-3E27D931A38A}">
      <dgm:prSet/>
      <dgm:spPr/>
      <dgm:t>
        <a:bodyPr/>
        <a:lstStyle/>
        <a:p>
          <a:endParaRPr lang="en-US"/>
        </a:p>
      </dgm:t>
    </dgm:pt>
    <dgm:pt modelId="{27F5F634-3F26-431A-81DB-17B15321726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8B1E13FF-7583-4DFB-89CD-702CBF86F241}" type="parTrans" cxnId="{F5E577A8-6DAE-4918-8F19-9E1426CBD71B}">
      <dgm:prSet/>
      <dgm:spPr/>
      <dgm:t>
        <a:bodyPr/>
        <a:lstStyle/>
        <a:p>
          <a:endParaRPr lang="en-US"/>
        </a:p>
      </dgm:t>
    </dgm:pt>
    <dgm:pt modelId="{D90D682A-20D1-454B-9C3E-86920B00D2A6}" type="sibTrans" cxnId="{F5E577A8-6DAE-4918-8F19-9E1426CBD71B}">
      <dgm:prSet/>
      <dgm:spPr/>
      <dgm:t>
        <a:bodyPr/>
        <a:lstStyle/>
        <a:p>
          <a:endParaRPr lang="en-US"/>
        </a:p>
      </dgm:t>
    </dgm:pt>
    <dgm:pt modelId="{7A87E02B-D8C7-4574-8428-0BA76EAD0B83}" type="pres">
      <dgm:prSet presAssocID="{7ED67CBE-F87A-4BE9-A032-49E8ED99F606}" presName="CompostProcess" presStyleCnt="0">
        <dgm:presLayoutVars>
          <dgm:dir/>
          <dgm:resizeHandles val="exact"/>
        </dgm:presLayoutVars>
      </dgm:prSet>
      <dgm:spPr/>
    </dgm:pt>
    <dgm:pt modelId="{601B6E83-80C2-4326-820D-5F0E3CAE64BE}" type="pres">
      <dgm:prSet presAssocID="{7ED67CBE-F87A-4BE9-A032-49E8ED99F606}" presName="arrow" presStyleLbl="bgShp" presStyleIdx="0" presStyleCnt="1"/>
      <dgm:spPr/>
    </dgm:pt>
    <dgm:pt modelId="{33B03C3B-6D65-4E67-B713-257A46645DB6}" type="pres">
      <dgm:prSet presAssocID="{7ED67CBE-F87A-4BE9-A032-49E8ED99F606}" presName="linearProcess" presStyleCnt="0"/>
      <dgm:spPr/>
    </dgm:pt>
    <dgm:pt modelId="{27FEA565-1A5C-4C8A-BD7B-F371FC3BD1E2}" type="pres">
      <dgm:prSet presAssocID="{30628DE8-4065-4406-87A8-8CC5584A7A94}" presName="textNode" presStyleLbl="node1" presStyleIdx="0" presStyleCnt="3">
        <dgm:presLayoutVars>
          <dgm:bulletEnabled val="1"/>
        </dgm:presLayoutVars>
      </dgm:prSet>
      <dgm:spPr/>
    </dgm:pt>
    <dgm:pt modelId="{E06770C8-1A6A-40AD-BBB4-863EC6CC47E7}" type="pres">
      <dgm:prSet presAssocID="{EDA74B37-8F91-4B11-AD0B-1EC74C9DA7DF}" presName="sibTrans" presStyleCnt="0"/>
      <dgm:spPr/>
    </dgm:pt>
    <dgm:pt modelId="{9FF73A66-1436-4EDF-AF14-FFA9F43EAF5B}" type="pres">
      <dgm:prSet presAssocID="{06BE8A73-9D5C-4331-9D91-B2F90B0E1D84}" presName="textNode" presStyleLbl="node1" presStyleIdx="1" presStyleCnt="3">
        <dgm:presLayoutVars>
          <dgm:bulletEnabled val="1"/>
        </dgm:presLayoutVars>
      </dgm:prSet>
      <dgm:spPr/>
    </dgm:pt>
    <dgm:pt modelId="{9B0FDD17-9C30-4EEB-8E53-0176DB1C7EA7}" type="pres">
      <dgm:prSet presAssocID="{A2AE55D1-4E43-466A-BA68-75D5937786E3}" presName="sibTrans" presStyleCnt="0"/>
      <dgm:spPr/>
    </dgm:pt>
    <dgm:pt modelId="{FBFD10FD-3E71-4F98-A1D2-776AF8EF8250}" type="pres">
      <dgm:prSet presAssocID="{27F5F634-3F26-431A-81DB-17B1532172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866E08-A7A4-42FF-B62B-A7B8AE5E39D1}" type="presOf" srcId="{30628DE8-4065-4406-87A8-8CC5584A7A94}" destId="{27FEA565-1A5C-4C8A-BD7B-F371FC3BD1E2}" srcOrd="0" destOrd="0" presId="urn:microsoft.com/office/officeart/2005/8/layout/hProcess9"/>
    <dgm:cxn modelId="{533E0B2D-84D0-4917-8B7C-C9DEDE30C5AD}" type="presOf" srcId="{7ED67CBE-F87A-4BE9-A032-49E8ED99F606}" destId="{7A87E02B-D8C7-4574-8428-0BA76EAD0B83}" srcOrd="0" destOrd="0" presId="urn:microsoft.com/office/officeart/2005/8/layout/hProcess9"/>
    <dgm:cxn modelId="{0B081F72-4009-4008-89E6-C2CF216876CD}" type="presOf" srcId="{06BE8A73-9D5C-4331-9D91-B2F90B0E1D84}" destId="{9FF73A66-1436-4EDF-AF14-FFA9F43EAF5B}" srcOrd="0" destOrd="0" presId="urn:microsoft.com/office/officeart/2005/8/layout/hProcess9"/>
    <dgm:cxn modelId="{CC955656-1E93-44ED-AF64-535432040852}" type="presOf" srcId="{27F5F634-3F26-431A-81DB-17B153217268}" destId="{FBFD10FD-3E71-4F98-A1D2-776AF8EF8250}" srcOrd="0" destOrd="0" presId="urn:microsoft.com/office/officeart/2005/8/layout/hProcess9"/>
    <dgm:cxn modelId="{E6B9F2A1-672F-4F08-8264-B7F4198C3C99}" srcId="{7ED67CBE-F87A-4BE9-A032-49E8ED99F606}" destId="{30628DE8-4065-4406-87A8-8CC5584A7A94}" srcOrd="0" destOrd="0" parTransId="{0061EDFA-52A1-473A-BE2A-60872E27C6F8}" sibTransId="{EDA74B37-8F91-4B11-AD0B-1EC74C9DA7DF}"/>
    <dgm:cxn modelId="{F5E577A8-6DAE-4918-8F19-9E1426CBD71B}" srcId="{7ED67CBE-F87A-4BE9-A032-49E8ED99F606}" destId="{27F5F634-3F26-431A-81DB-17B153217268}" srcOrd="2" destOrd="0" parTransId="{8B1E13FF-7583-4DFB-89CD-702CBF86F241}" sibTransId="{D90D682A-20D1-454B-9C3E-86920B00D2A6}"/>
    <dgm:cxn modelId="{C772E0B6-55BA-4BD4-9ADD-3E27D931A38A}" srcId="{7ED67CBE-F87A-4BE9-A032-49E8ED99F606}" destId="{06BE8A73-9D5C-4331-9D91-B2F90B0E1D84}" srcOrd="1" destOrd="0" parTransId="{9A41EBD9-41CC-48BA-B79E-C92B6C9783F3}" sibTransId="{A2AE55D1-4E43-466A-BA68-75D5937786E3}"/>
    <dgm:cxn modelId="{6CA5B0FC-D2E9-4075-B9BF-7A8DF49A8448}" type="presParOf" srcId="{7A87E02B-D8C7-4574-8428-0BA76EAD0B83}" destId="{601B6E83-80C2-4326-820D-5F0E3CAE64BE}" srcOrd="0" destOrd="0" presId="urn:microsoft.com/office/officeart/2005/8/layout/hProcess9"/>
    <dgm:cxn modelId="{A0C6362B-1CA1-4932-8448-F5899C50B451}" type="presParOf" srcId="{7A87E02B-D8C7-4574-8428-0BA76EAD0B83}" destId="{33B03C3B-6D65-4E67-B713-257A46645DB6}" srcOrd="1" destOrd="0" presId="urn:microsoft.com/office/officeart/2005/8/layout/hProcess9"/>
    <dgm:cxn modelId="{2D22702B-9B9E-47B4-9D40-2467140398FE}" type="presParOf" srcId="{33B03C3B-6D65-4E67-B713-257A46645DB6}" destId="{27FEA565-1A5C-4C8A-BD7B-F371FC3BD1E2}" srcOrd="0" destOrd="0" presId="urn:microsoft.com/office/officeart/2005/8/layout/hProcess9"/>
    <dgm:cxn modelId="{6DD62A3E-E1C0-4524-BFB2-5FA48EA76D02}" type="presParOf" srcId="{33B03C3B-6D65-4E67-B713-257A46645DB6}" destId="{E06770C8-1A6A-40AD-BBB4-863EC6CC47E7}" srcOrd="1" destOrd="0" presId="urn:microsoft.com/office/officeart/2005/8/layout/hProcess9"/>
    <dgm:cxn modelId="{741C9C29-F416-49AC-AD7C-F9E230C06659}" type="presParOf" srcId="{33B03C3B-6D65-4E67-B713-257A46645DB6}" destId="{9FF73A66-1436-4EDF-AF14-FFA9F43EAF5B}" srcOrd="2" destOrd="0" presId="urn:microsoft.com/office/officeart/2005/8/layout/hProcess9"/>
    <dgm:cxn modelId="{E38A6877-A0A3-408D-90DD-6606197F55A7}" type="presParOf" srcId="{33B03C3B-6D65-4E67-B713-257A46645DB6}" destId="{9B0FDD17-9C30-4EEB-8E53-0176DB1C7EA7}" srcOrd="3" destOrd="0" presId="urn:microsoft.com/office/officeart/2005/8/layout/hProcess9"/>
    <dgm:cxn modelId="{E016269D-29AD-45F5-9967-46664C80DC70}" type="presParOf" srcId="{33B03C3B-6D65-4E67-B713-257A46645DB6}" destId="{FBFD10FD-3E71-4F98-A1D2-776AF8EF82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6E83-80C2-4326-820D-5F0E3CAE64BE}">
      <dsp:nvSpPr>
        <dsp:cNvPr id="0" name=""/>
        <dsp:cNvSpPr/>
      </dsp:nvSpPr>
      <dsp:spPr>
        <a:xfrm>
          <a:off x="685799" y="0"/>
          <a:ext cx="7772400" cy="4191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A565-1A5C-4C8A-BD7B-F371FC3BD1E2}">
      <dsp:nvSpPr>
        <dsp:cNvPr id="0" name=""/>
        <dsp:cNvSpPr/>
      </dsp:nvSpPr>
      <dsp:spPr>
        <a:xfrm>
          <a:off x="178147" y="1257299"/>
          <a:ext cx="2743200" cy="167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1 Title</a:t>
          </a:r>
        </a:p>
      </dsp:txBody>
      <dsp:txXfrm>
        <a:off x="259982" y="1339134"/>
        <a:ext cx="2579530" cy="1512730"/>
      </dsp:txXfrm>
    </dsp:sp>
    <dsp:sp modelId="{9FF73A66-1436-4EDF-AF14-FFA9F43EAF5B}">
      <dsp:nvSpPr>
        <dsp:cNvPr id="0" name=""/>
        <dsp:cNvSpPr/>
      </dsp:nvSpPr>
      <dsp:spPr>
        <a:xfrm>
          <a:off x="3200399" y="1257299"/>
          <a:ext cx="2743200" cy="1676400"/>
        </a:xfrm>
        <a:prstGeom prst="roundRect">
          <a:avLst/>
        </a:prstGeom>
        <a:solidFill>
          <a:schemeClr val="accent2">
            <a:hueOff val="856246"/>
            <a:satOff val="-15798"/>
            <a:lumOff val="-941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2 Title</a:t>
          </a:r>
        </a:p>
      </dsp:txBody>
      <dsp:txXfrm>
        <a:off x="3282234" y="1339134"/>
        <a:ext cx="2579530" cy="1512730"/>
      </dsp:txXfrm>
    </dsp:sp>
    <dsp:sp modelId="{FBFD10FD-3E71-4F98-A1D2-776AF8EF8250}">
      <dsp:nvSpPr>
        <dsp:cNvPr id="0" name=""/>
        <dsp:cNvSpPr/>
      </dsp:nvSpPr>
      <dsp:spPr>
        <a:xfrm>
          <a:off x="6222652" y="1257299"/>
          <a:ext cx="2743200" cy="1676400"/>
        </a:xfrm>
        <a:prstGeom prst="roundRect">
          <a:avLst/>
        </a:prstGeom>
        <a:solidFill>
          <a:schemeClr val="accent2">
            <a:hueOff val="1712492"/>
            <a:satOff val="-31596"/>
            <a:lumOff val="-188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Step 3 Title</a:t>
          </a:r>
        </a:p>
      </dsp:txBody>
      <dsp:txXfrm>
        <a:off x="6304487" y="1339134"/>
        <a:ext cx="2579530" cy="151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10/11/2017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10/11/2017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10/11/2017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10/11/2017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10/11/2017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10/11/2017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10/11/2017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10/11/2017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10/11/2017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10/11/2017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10/11/2017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10/11/2017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10/11/2017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Title </a:t>
            </a:r>
            <a:r>
              <a:rPr lang="en-US">
                <a:latin typeface="Constantia" pitchFamily="18" charset="0"/>
              </a:rPr>
              <a:t>Layouktvcmrt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tantia" pitchFamily="18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688044"/>
              </p:ext>
            </p:extLst>
          </p:nvPr>
        </p:nvGraphicFramePr>
        <p:xfrm>
          <a:off x="1522413" y="1828800"/>
          <a:ext cx="9144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9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838200"/>
              </p:ext>
            </p:extLst>
          </p:nvPr>
        </p:nvGraphicFramePr>
        <p:xfrm>
          <a:off x="6186488" y="1828800"/>
          <a:ext cx="447992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4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Continuous Block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899515"/>
              </p:ext>
            </p:extLst>
          </p:nvPr>
        </p:nvGraphicFramePr>
        <p:xfrm>
          <a:off x="1522413" y="1828800"/>
          <a:ext cx="9144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57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Constantia</vt:lpstr>
      <vt:lpstr>Currency 16x9</vt:lpstr>
      <vt:lpstr>Title Layouktvcmrt</vt:lpstr>
      <vt:lpstr>Title and Content Layout with Chart</vt:lpstr>
      <vt:lpstr>Two Content Layout with Table</vt:lpstr>
      <vt:lpstr>Title and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2015-08-14T12:42:55Z</dcterms:created>
  <dcterms:modified xsi:type="dcterms:W3CDTF">2017-10-10T18:39:50Z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