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6" r:id="rId2"/>
  </p:sldMasterIdLst>
  <p:notesMasterIdLst>
    <p:notesMasterId r:id="rId7"/>
  </p:notesMasterIdLst>
  <p:handoutMasterIdLst>
    <p:handoutMasterId r:id="rId8"/>
  </p:handoutMasterIdLst>
  <p:sldIdLst>
    <p:sldId id="258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660" y="7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9" d="100"/>
          <a:sy n="79" d="100"/>
        </p:scale>
        <p:origin x="2496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63-46D8-875F-3E7E17A48E3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063-46D8-875F-3E7E17A48E3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063-46D8-875F-3E7E17A48E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99"/>
        <c:axId val="125499512"/>
        <c:axId val="125500688"/>
      </c:barChart>
      <c:catAx>
        <c:axId val="125499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500688"/>
        <c:crosses val="autoZero"/>
        <c:auto val="1"/>
        <c:lblAlgn val="ctr"/>
        <c:lblOffset val="100"/>
        <c:noMultiLvlLbl val="0"/>
      </c:catAx>
      <c:valAx>
        <c:axId val="125500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4995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442EA2-39BA-4C9A-AD59-755D4917D532}" type="doc">
      <dgm:prSet loTypeId="urn:microsoft.com/office/officeart/2008/layout/VerticalAccentList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DF9FE7B-F642-4898-A360-D4E3814E1A3D}">
      <dgm:prSet phldrT="[Text]"/>
      <dgm:spPr/>
      <dgm:t>
        <a:bodyPr/>
        <a:lstStyle/>
        <a:p>
          <a:r>
            <a:rPr lang="en-US"/>
            <a:t>Group A</a:t>
          </a:r>
          <a:endParaRPr lang="en-US" dirty="0"/>
        </a:p>
      </dgm:t>
    </dgm:pt>
    <dgm:pt modelId="{1C10F06D-860A-4604-A7AD-02E614FE3976}" type="parTrans" cxnId="{EBD8BE8D-6018-43E2-B081-034BB5656EB6}">
      <dgm:prSet/>
      <dgm:spPr/>
      <dgm:t>
        <a:bodyPr/>
        <a:lstStyle/>
        <a:p>
          <a:endParaRPr lang="en-US"/>
        </a:p>
      </dgm:t>
    </dgm:pt>
    <dgm:pt modelId="{43C18EFF-81FC-4D70-8C6B-E95FF3730413}" type="sibTrans" cxnId="{EBD8BE8D-6018-43E2-B081-034BB5656EB6}">
      <dgm:prSet/>
      <dgm:spPr/>
      <dgm:t>
        <a:bodyPr/>
        <a:lstStyle/>
        <a:p>
          <a:endParaRPr lang="en-US"/>
        </a:p>
      </dgm:t>
    </dgm:pt>
    <dgm:pt modelId="{EFF2750D-B4B3-474C-8B62-8B638DC31F7E}">
      <dgm:prSet phldrT="[Text]"/>
      <dgm:spPr/>
      <dgm:t>
        <a:bodyPr/>
        <a:lstStyle/>
        <a:p>
          <a:r>
            <a:rPr lang="en-US" dirty="0"/>
            <a:t>Task 1</a:t>
          </a:r>
        </a:p>
      </dgm:t>
    </dgm:pt>
    <dgm:pt modelId="{AEBC78E6-CDDC-4C8F-A157-3C51E907FACD}" type="parTrans" cxnId="{A058DDA2-48CA-4E5B-B389-F71A59C262B0}">
      <dgm:prSet/>
      <dgm:spPr/>
      <dgm:t>
        <a:bodyPr/>
        <a:lstStyle/>
        <a:p>
          <a:endParaRPr lang="en-US"/>
        </a:p>
      </dgm:t>
    </dgm:pt>
    <dgm:pt modelId="{75C067D7-FCD2-4969-8F27-4BBDA88E75ED}" type="sibTrans" cxnId="{A058DDA2-48CA-4E5B-B389-F71A59C262B0}">
      <dgm:prSet/>
      <dgm:spPr/>
      <dgm:t>
        <a:bodyPr/>
        <a:lstStyle/>
        <a:p>
          <a:endParaRPr lang="en-US"/>
        </a:p>
      </dgm:t>
    </dgm:pt>
    <dgm:pt modelId="{789CD6DB-3A68-4A41-90BD-4F0CBB3617D1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C0BEB5FF-8DFB-40B9-A228-C0C6097DDDC4}" type="parTrans" cxnId="{62C10234-45D3-426A-8820-4C0D1D8CBA21}">
      <dgm:prSet/>
      <dgm:spPr/>
      <dgm:t>
        <a:bodyPr/>
        <a:lstStyle/>
        <a:p>
          <a:endParaRPr lang="en-US"/>
        </a:p>
      </dgm:t>
    </dgm:pt>
    <dgm:pt modelId="{1A702531-A59F-4EE2-8246-E2EB0955D8B1}" type="sibTrans" cxnId="{62C10234-45D3-426A-8820-4C0D1D8CBA21}">
      <dgm:prSet/>
      <dgm:spPr/>
      <dgm:t>
        <a:bodyPr/>
        <a:lstStyle/>
        <a:p>
          <a:endParaRPr lang="en-US"/>
        </a:p>
      </dgm:t>
    </dgm:pt>
    <dgm:pt modelId="{3929B1E1-4BC4-4C73-ABE8-27CEF96A3652}">
      <dgm:prSet phldrT="[Text]"/>
      <dgm:spPr/>
      <dgm:t>
        <a:bodyPr/>
        <a:lstStyle/>
        <a:p>
          <a:r>
            <a:rPr lang="en-US" dirty="0"/>
            <a:t>Group B</a:t>
          </a:r>
        </a:p>
      </dgm:t>
    </dgm:pt>
    <dgm:pt modelId="{F356CC76-9117-4B79-A270-BBBAFD3E9C79}" type="parTrans" cxnId="{1339090C-9A95-4C05-841C-FA3AF987601B}">
      <dgm:prSet/>
      <dgm:spPr/>
      <dgm:t>
        <a:bodyPr/>
        <a:lstStyle/>
        <a:p>
          <a:endParaRPr lang="en-US"/>
        </a:p>
      </dgm:t>
    </dgm:pt>
    <dgm:pt modelId="{19BA0C22-38BB-4E9F-89D5-0FF5FF9F12CE}" type="sibTrans" cxnId="{1339090C-9A95-4C05-841C-FA3AF987601B}">
      <dgm:prSet/>
      <dgm:spPr/>
      <dgm:t>
        <a:bodyPr/>
        <a:lstStyle/>
        <a:p>
          <a:endParaRPr lang="en-US"/>
        </a:p>
      </dgm:t>
    </dgm:pt>
    <dgm:pt modelId="{99E0600D-9954-43F4-8926-13B8777FAAA1}">
      <dgm:prSet phldrT="[Text]"/>
      <dgm:spPr/>
      <dgm:t>
        <a:bodyPr/>
        <a:lstStyle/>
        <a:p>
          <a:r>
            <a:rPr lang="en-US" dirty="0"/>
            <a:t>Task 1</a:t>
          </a:r>
        </a:p>
      </dgm:t>
    </dgm:pt>
    <dgm:pt modelId="{BE23F476-2C5C-42ED-BF2B-CD5FC7ADDDF6}" type="parTrans" cxnId="{09FCCB9D-A30A-4326-970E-26252D39327F}">
      <dgm:prSet/>
      <dgm:spPr/>
      <dgm:t>
        <a:bodyPr/>
        <a:lstStyle/>
        <a:p>
          <a:endParaRPr lang="en-US"/>
        </a:p>
      </dgm:t>
    </dgm:pt>
    <dgm:pt modelId="{C44937DC-4907-4769-AA8B-1B3E7391D7B0}" type="sibTrans" cxnId="{09FCCB9D-A30A-4326-970E-26252D39327F}">
      <dgm:prSet/>
      <dgm:spPr/>
      <dgm:t>
        <a:bodyPr/>
        <a:lstStyle/>
        <a:p>
          <a:endParaRPr lang="en-US"/>
        </a:p>
      </dgm:t>
    </dgm:pt>
    <dgm:pt modelId="{0791135C-9DAB-47F6-BE9C-A3E56A2DDA50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D6057E63-9793-4991-97C1-30FC405E95A5}" type="parTrans" cxnId="{B3B26E9A-58E5-497B-BD59-F5567958C609}">
      <dgm:prSet/>
      <dgm:spPr/>
      <dgm:t>
        <a:bodyPr/>
        <a:lstStyle/>
        <a:p>
          <a:endParaRPr lang="en-US"/>
        </a:p>
      </dgm:t>
    </dgm:pt>
    <dgm:pt modelId="{B670C2A7-83CB-4F4C-BC19-A3A7C066A822}" type="sibTrans" cxnId="{B3B26E9A-58E5-497B-BD59-F5567958C609}">
      <dgm:prSet/>
      <dgm:spPr/>
      <dgm:t>
        <a:bodyPr/>
        <a:lstStyle/>
        <a:p>
          <a:endParaRPr lang="en-US"/>
        </a:p>
      </dgm:t>
    </dgm:pt>
    <dgm:pt modelId="{60CDF8D0-D4FC-4467-A51E-79C5A58B0B2C}">
      <dgm:prSet phldrT="[Text]"/>
      <dgm:spPr/>
      <dgm:t>
        <a:bodyPr/>
        <a:lstStyle/>
        <a:p>
          <a:r>
            <a:rPr lang="en-US" dirty="0"/>
            <a:t>Group C</a:t>
          </a:r>
        </a:p>
      </dgm:t>
    </dgm:pt>
    <dgm:pt modelId="{E12A269F-AB82-486A-9077-80F2BBBE48C2}" type="parTrans" cxnId="{2BA65DEC-E719-4ED3-8135-48349D42DD04}">
      <dgm:prSet/>
      <dgm:spPr/>
      <dgm:t>
        <a:bodyPr/>
        <a:lstStyle/>
        <a:p>
          <a:endParaRPr lang="en-US"/>
        </a:p>
      </dgm:t>
    </dgm:pt>
    <dgm:pt modelId="{3F7FD59D-A716-4310-A89A-AB6F740D9FFF}" type="sibTrans" cxnId="{2BA65DEC-E719-4ED3-8135-48349D42DD04}">
      <dgm:prSet/>
      <dgm:spPr/>
      <dgm:t>
        <a:bodyPr/>
        <a:lstStyle/>
        <a:p>
          <a:endParaRPr lang="en-US"/>
        </a:p>
      </dgm:t>
    </dgm:pt>
    <dgm:pt modelId="{50629C12-7464-4473-ADEF-1A284F8A9957}">
      <dgm:prSet phldrT="[Text]"/>
      <dgm:spPr/>
      <dgm:t>
        <a:bodyPr/>
        <a:lstStyle/>
        <a:p>
          <a:r>
            <a:rPr lang="en-US" dirty="0"/>
            <a:t>Task 1</a:t>
          </a:r>
        </a:p>
      </dgm:t>
    </dgm:pt>
    <dgm:pt modelId="{9D1CB46C-0CFA-4B27-9224-267431FBD094}" type="parTrans" cxnId="{1D32FCC9-657C-4348-9C0D-52115D559FEB}">
      <dgm:prSet/>
      <dgm:spPr/>
      <dgm:t>
        <a:bodyPr/>
        <a:lstStyle/>
        <a:p>
          <a:endParaRPr lang="en-US"/>
        </a:p>
      </dgm:t>
    </dgm:pt>
    <dgm:pt modelId="{4576BCC5-0598-4332-A2E7-87AC3ADD4EB8}" type="sibTrans" cxnId="{1D32FCC9-657C-4348-9C0D-52115D559FEB}">
      <dgm:prSet/>
      <dgm:spPr/>
      <dgm:t>
        <a:bodyPr/>
        <a:lstStyle/>
        <a:p>
          <a:endParaRPr lang="en-US"/>
        </a:p>
      </dgm:t>
    </dgm:pt>
    <dgm:pt modelId="{20BAE486-E13B-4FBC-8DCF-2CC2DCB14266}" type="pres">
      <dgm:prSet presAssocID="{3F442EA2-39BA-4C9A-AD59-755D4917D532}" presName="Name0" presStyleCnt="0">
        <dgm:presLayoutVars>
          <dgm:chMax/>
          <dgm:chPref/>
          <dgm:dir/>
        </dgm:presLayoutVars>
      </dgm:prSet>
      <dgm:spPr/>
    </dgm:pt>
    <dgm:pt modelId="{91605ADB-C06A-4E8C-A0A8-D94C0E06590C}" type="pres">
      <dgm:prSet presAssocID="{4DF9FE7B-F642-4898-A360-D4E3814E1A3D}" presName="parenttextcomposite" presStyleCnt="0"/>
      <dgm:spPr/>
    </dgm:pt>
    <dgm:pt modelId="{6E51DAF2-AF70-4D0F-8EC6-2CA836121F39}" type="pres">
      <dgm:prSet presAssocID="{4DF9FE7B-F642-4898-A360-D4E3814E1A3D}" presName="parenttext" presStyleLbl="revTx" presStyleIdx="0" presStyleCnt="3">
        <dgm:presLayoutVars>
          <dgm:chMax/>
          <dgm:chPref val="2"/>
          <dgm:bulletEnabled val="1"/>
        </dgm:presLayoutVars>
      </dgm:prSet>
      <dgm:spPr/>
    </dgm:pt>
    <dgm:pt modelId="{18226052-15F2-4DEA-8D9F-B7280164DD8F}" type="pres">
      <dgm:prSet presAssocID="{4DF9FE7B-F642-4898-A360-D4E3814E1A3D}" presName="composite" presStyleCnt="0"/>
      <dgm:spPr/>
    </dgm:pt>
    <dgm:pt modelId="{0FBCBB97-A2D9-4F75-B002-51BBBE64881E}" type="pres">
      <dgm:prSet presAssocID="{4DF9FE7B-F642-4898-A360-D4E3814E1A3D}" presName="chevron1" presStyleLbl="alignNode1" presStyleIdx="0" presStyleCnt="21"/>
      <dgm:spPr/>
    </dgm:pt>
    <dgm:pt modelId="{CFEE3027-AB74-48C6-B23C-41D8F2017B2C}" type="pres">
      <dgm:prSet presAssocID="{4DF9FE7B-F642-4898-A360-D4E3814E1A3D}" presName="chevron2" presStyleLbl="alignNode1" presStyleIdx="1" presStyleCnt="21"/>
      <dgm:spPr/>
    </dgm:pt>
    <dgm:pt modelId="{CDA851F5-F3EE-4DB6-9E09-E30A70652CFD}" type="pres">
      <dgm:prSet presAssocID="{4DF9FE7B-F642-4898-A360-D4E3814E1A3D}" presName="chevron3" presStyleLbl="alignNode1" presStyleIdx="2" presStyleCnt="21"/>
      <dgm:spPr/>
    </dgm:pt>
    <dgm:pt modelId="{603B6DF1-3999-4F4E-B1C0-521509357F9F}" type="pres">
      <dgm:prSet presAssocID="{4DF9FE7B-F642-4898-A360-D4E3814E1A3D}" presName="chevron4" presStyleLbl="alignNode1" presStyleIdx="3" presStyleCnt="21"/>
      <dgm:spPr/>
    </dgm:pt>
    <dgm:pt modelId="{AF35B49D-F473-40AF-BCDF-FBB7BC651027}" type="pres">
      <dgm:prSet presAssocID="{4DF9FE7B-F642-4898-A360-D4E3814E1A3D}" presName="chevron5" presStyleLbl="alignNode1" presStyleIdx="4" presStyleCnt="21"/>
      <dgm:spPr/>
    </dgm:pt>
    <dgm:pt modelId="{191C6CDC-4D7A-40F7-940D-97294956D8C3}" type="pres">
      <dgm:prSet presAssocID="{4DF9FE7B-F642-4898-A360-D4E3814E1A3D}" presName="chevron6" presStyleLbl="alignNode1" presStyleIdx="5" presStyleCnt="21"/>
      <dgm:spPr/>
    </dgm:pt>
    <dgm:pt modelId="{6623EDC9-F029-4D6C-9C81-8741C129E5E9}" type="pres">
      <dgm:prSet presAssocID="{4DF9FE7B-F642-4898-A360-D4E3814E1A3D}" presName="chevron7" presStyleLbl="alignNode1" presStyleIdx="6" presStyleCnt="21"/>
      <dgm:spPr/>
    </dgm:pt>
    <dgm:pt modelId="{EEA85D6C-6C2F-4884-BBAE-33E5DCD084CB}" type="pres">
      <dgm:prSet presAssocID="{4DF9FE7B-F642-4898-A360-D4E3814E1A3D}" presName="childtext" presStyleLbl="solidFgAcc1" presStyleIdx="0" presStyleCnt="3">
        <dgm:presLayoutVars>
          <dgm:chMax/>
          <dgm:chPref val="0"/>
          <dgm:bulletEnabled val="1"/>
        </dgm:presLayoutVars>
      </dgm:prSet>
      <dgm:spPr/>
    </dgm:pt>
    <dgm:pt modelId="{39B6B607-F710-4743-9CC1-325FEBD6698D}" type="pres">
      <dgm:prSet presAssocID="{43C18EFF-81FC-4D70-8C6B-E95FF3730413}" presName="sibTrans" presStyleCnt="0"/>
      <dgm:spPr/>
    </dgm:pt>
    <dgm:pt modelId="{44828278-20AA-4664-B2B0-4B62445196D8}" type="pres">
      <dgm:prSet presAssocID="{3929B1E1-4BC4-4C73-ABE8-27CEF96A3652}" presName="parenttextcomposite" presStyleCnt="0"/>
      <dgm:spPr/>
    </dgm:pt>
    <dgm:pt modelId="{4C80D394-46F3-44C4-A2AD-F8E5A6571512}" type="pres">
      <dgm:prSet presAssocID="{3929B1E1-4BC4-4C73-ABE8-27CEF96A3652}" presName="parenttext" presStyleLbl="revTx" presStyleIdx="1" presStyleCnt="3">
        <dgm:presLayoutVars>
          <dgm:chMax/>
          <dgm:chPref val="2"/>
          <dgm:bulletEnabled val="1"/>
        </dgm:presLayoutVars>
      </dgm:prSet>
      <dgm:spPr/>
    </dgm:pt>
    <dgm:pt modelId="{648B7FAF-26BD-483A-A3FA-A407E797F215}" type="pres">
      <dgm:prSet presAssocID="{3929B1E1-4BC4-4C73-ABE8-27CEF96A3652}" presName="composite" presStyleCnt="0"/>
      <dgm:spPr/>
    </dgm:pt>
    <dgm:pt modelId="{13A15AB4-8120-4C21-A979-149C7BC0C846}" type="pres">
      <dgm:prSet presAssocID="{3929B1E1-4BC4-4C73-ABE8-27CEF96A3652}" presName="chevron1" presStyleLbl="alignNode1" presStyleIdx="7" presStyleCnt="21"/>
      <dgm:spPr/>
    </dgm:pt>
    <dgm:pt modelId="{DE0CDA8E-BC41-4F48-9DD4-027839327C14}" type="pres">
      <dgm:prSet presAssocID="{3929B1E1-4BC4-4C73-ABE8-27CEF96A3652}" presName="chevron2" presStyleLbl="alignNode1" presStyleIdx="8" presStyleCnt="21"/>
      <dgm:spPr/>
    </dgm:pt>
    <dgm:pt modelId="{941437D4-DD26-4F4D-84FA-CF4FA9911D20}" type="pres">
      <dgm:prSet presAssocID="{3929B1E1-4BC4-4C73-ABE8-27CEF96A3652}" presName="chevron3" presStyleLbl="alignNode1" presStyleIdx="9" presStyleCnt="21"/>
      <dgm:spPr/>
    </dgm:pt>
    <dgm:pt modelId="{A346642D-C829-4CFD-A61D-89A4F35B8DD0}" type="pres">
      <dgm:prSet presAssocID="{3929B1E1-4BC4-4C73-ABE8-27CEF96A3652}" presName="chevron4" presStyleLbl="alignNode1" presStyleIdx="10" presStyleCnt="21"/>
      <dgm:spPr/>
    </dgm:pt>
    <dgm:pt modelId="{6C0C362E-F0D0-4406-BBA8-3722072A8822}" type="pres">
      <dgm:prSet presAssocID="{3929B1E1-4BC4-4C73-ABE8-27CEF96A3652}" presName="chevron5" presStyleLbl="alignNode1" presStyleIdx="11" presStyleCnt="21"/>
      <dgm:spPr/>
    </dgm:pt>
    <dgm:pt modelId="{6E5EC6DB-2C92-4730-B031-5D2083CDA771}" type="pres">
      <dgm:prSet presAssocID="{3929B1E1-4BC4-4C73-ABE8-27CEF96A3652}" presName="chevron6" presStyleLbl="alignNode1" presStyleIdx="12" presStyleCnt="21"/>
      <dgm:spPr/>
    </dgm:pt>
    <dgm:pt modelId="{FAEB8E8C-B692-4B04-B14D-44F5908D8308}" type="pres">
      <dgm:prSet presAssocID="{3929B1E1-4BC4-4C73-ABE8-27CEF96A3652}" presName="chevron7" presStyleLbl="alignNode1" presStyleIdx="13" presStyleCnt="21"/>
      <dgm:spPr/>
    </dgm:pt>
    <dgm:pt modelId="{B1D5B996-49ED-4573-862C-6EF2CF4B6294}" type="pres">
      <dgm:prSet presAssocID="{3929B1E1-4BC4-4C73-ABE8-27CEF96A3652}" presName="childtext" presStyleLbl="solidFgAcc1" presStyleIdx="1" presStyleCnt="3">
        <dgm:presLayoutVars>
          <dgm:chMax/>
          <dgm:chPref val="0"/>
          <dgm:bulletEnabled val="1"/>
        </dgm:presLayoutVars>
      </dgm:prSet>
      <dgm:spPr/>
    </dgm:pt>
    <dgm:pt modelId="{E1D1E471-170A-4BB9-8DEC-ADE692A3386D}" type="pres">
      <dgm:prSet presAssocID="{19BA0C22-38BB-4E9F-89D5-0FF5FF9F12CE}" presName="sibTrans" presStyleCnt="0"/>
      <dgm:spPr/>
    </dgm:pt>
    <dgm:pt modelId="{08A6C617-1CF2-49CF-A00E-7D9D81024808}" type="pres">
      <dgm:prSet presAssocID="{60CDF8D0-D4FC-4467-A51E-79C5A58B0B2C}" presName="parenttextcomposite" presStyleCnt="0"/>
      <dgm:spPr/>
    </dgm:pt>
    <dgm:pt modelId="{D409C678-35A6-4D91-A531-9A2278B48B85}" type="pres">
      <dgm:prSet presAssocID="{60CDF8D0-D4FC-4467-A51E-79C5A58B0B2C}" presName="parenttext" presStyleLbl="revTx" presStyleIdx="2" presStyleCnt="3">
        <dgm:presLayoutVars>
          <dgm:chMax/>
          <dgm:chPref val="2"/>
          <dgm:bulletEnabled val="1"/>
        </dgm:presLayoutVars>
      </dgm:prSet>
      <dgm:spPr/>
    </dgm:pt>
    <dgm:pt modelId="{AF30BBF6-47B2-491C-B52C-AC7188AB3B8B}" type="pres">
      <dgm:prSet presAssocID="{60CDF8D0-D4FC-4467-A51E-79C5A58B0B2C}" presName="composite" presStyleCnt="0"/>
      <dgm:spPr/>
    </dgm:pt>
    <dgm:pt modelId="{5AA5AC03-95E3-4ED4-811C-31972EFB6EB3}" type="pres">
      <dgm:prSet presAssocID="{60CDF8D0-D4FC-4467-A51E-79C5A58B0B2C}" presName="chevron1" presStyleLbl="alignNode1" presStyleIdx="14" presStyleCnt="21"/>
      <dgm:spPr/>
    </dgm:pt>
    <dgm:pt modelId="{D85E49BC-2EDF-49E7-A86A-82A9B5376846}" type="pres">
      <dgm:prSet presAssocID="{60CDF8D0-D4FC-4467-A51E-79C5A58B0B2C}" presName="chevron2" presStyleLbl="alignNode1" presStyleIdx="15" presStyleCnt="21"/>
      <dgm:spPr/>
    </dgm:pt>
    <dgm:pt modelId="{46D05A7F-A9CC-4EEF-9356-9CE5674A5229}" type="pres">
      <dgm:prSet presAssocID="{60CDF8D0-D4FC-4467-A51E-79C5A58B0B2C}" presName="chevron3" presStyleLbl="alignNode1" presStyleIdx="16" presStyleCnt="21"/>
      <dgm:spPr/>
    </dgm:pt>
    <dgm:pt modelId="{7ABCFF8D-BF97-42B3-9788-D2FA89223D2A}" type="pres">
      <dgm:prSet presAssocID="{60CDF8D0-D4FC-4467-A51E-79C5A58B0B2C}" presName="chevron4" presStyleLbl="alignNode1" presStyleIdx="17" presStyleCnt="21"/>
      <dgm:spPr/>
    </dgm:pt>
    <dgm:pt modelId="{03CE3AE4-C6FB-4400-85E1-74994138DA60}" type="pres">
      <dgm:prSet presAssocID="{60CDF8D0-D4FC-4467-A51E-79C5A58B0B2C}" presName="chevron5" presStyleLbl="alignNode1" presStyleIdx="18" presStyleCnt="21"/>
      <dgm:spPr/>
    </dgm:pt>
    <dgm:pt modelId="{EF6D25DF-7E70-4553-AB39-B0C7A9B9C1B4}" type="pres">
      <dgm:prSet presAssocID="{60CDF8D0-D4FC-4467-A51E-79C5A58B0B2C}" presName="chevron6" presStyleLbl="alignNode1" presStyleIdx="19" presStyleCnt="21"/>
      <dgm:spPr/>
    </dgm:pt>
    <dgm:pt modelId="{6058114F-5FF6-4489-88A4-1FFA9C2F5974}" type="pres">
      <dgm:prSet presAssocID="{60CDF8D0-D4FC-4467-A51E-79C5A58B0B2C}" presName="chevron7" presStyleLbl="alignNode1" presStyleIdx="20" presStyleCnt="21"/>
      <dgm:spPr/>
    </dgm:pt>
    <dgm:pt modelId="{86FD975F-2B94-4BF4-A339-D26F46279F9B}" type="pres">
      <dgm:prSet presAssocID="{60CDF8D0-D4FC-4467-A51E-79C5A58B0B2C}" presName="childtext" presStyleLbl="solidFgAcc1" presStyleIdx="2" presStyleCnt="3">
        <dgm:presLayoutVars>
          <dgm:chMax/>
          <dgm:chPref val="0"/>
          <dgm:bulletEnabled val="1"/>
        </dgm:presLayoutVars>
      </dgm:prSet>
      <dgm:spPr/>
    </dgm:pt>
  </dgm:ptLst>
  <dgm:cxnLst>
    <dgm:cxn modelId="{1339090C-9A95-4C05-841C-FA3AF987601B}" srcId="{3F442EA2-39BA-4C9A-AD59-755D4917D532}" destId="{3929B1E1-4BC4-4C73-ABE8-27CEF96A3652}" srcOrd="1" destOrd="0" parTransId="{F356CC76-9117-4B79-A270-BBBAFD3E9C79}" sibTransId="{19BA0C22-38BB-4E9F-89D5-0FF5FF9F12CE}"/>
    <dgm:cxn modelId="{6655691B-51B8-45F9-A15A-59169928FC31}" type="presOf" srcId="{3929B1E1-4BC4-4C73-ABE8-27CEF96A3652}" destId="{4C80D394-46F3-44C4-A2AD-F8E5A6571512}" srcOrd="0" destOrd="0" presId="urn:microsoft.com/office/officeart/2008/layout/VerticalAccentList"/>
    <dgm:cxn modelId="{62C10234-45D3-426A-8820-4C0D1D8CBA21}" srcId="{4DF9FE7B-F642-4898-A360-D4E3814E1A3D}" destId="{789CD6DB-3A68-4A41-90BD-4F0CBB3617D1}" srcOrd="1" destOrd="0" parTransId="{C0BEB5FF-8DFB-40B9-A228-C0C6097DDDC4}" sibTransId="{1A702531-A59F-4EE2-8246-E2EB0955D8B1}"/>
    <dgm:cxn modelId="{A21FF539-E126-4ABC-94EB-94BEAE8917A3}" type="presOf" srcId="{60CDF8D0-D4FC-4467-A51E-79C5A58B0B2C}" destId="{D409C678-35A6-4D91-A531-9A2278B48B85}" srcOrd="0" destOrd="0" presId="urn:microsoft.com/office/officeart/2008/layout/VerticalAccentList"/>
    <dgm:cxn modelId="{5C60DF6B-8964-47B4-A3BC-53E84514C391}" type="presOf" srcId="{3F442EA2-39BA-4C9A-AD59-755D4917D532}" destId="{20BAE486-E13B-4FBC-8DCF-2CC2DCB14266}" srcOrd="0" destOrd="0" presId="urn:microsoft.com/office/officeart/2008/layout/VerticalAccentList"/>
    <dgm:cxn modelId="{C036EF4E-A156-48A4-B83A-758C97CF89A2}" type="presOf" srcId="{EFF2750D-B4B3-474C-8B62-8B638DC31F7E}" destId="{EEA85D6C-6C2F-4884-BBAE-33E5DCD084CB}" srcOrd="0" destOrd="0" presId="urn:microsoft.com/office/officeart/2008/layout/VerticalAccentList"/>
    <dgm:cxn modelId="{F12FF270-503B-4A6C-8ED6-82A63FBAAF69}" type="presOf" srcId="{4DF9FE7B-F642-4898-A360-D4E3814E1A3D}" destId="{6E51DAF2-AF70-4D0F-8EC6-2CA836121F39}" srcOrd="0" destOrd="0" presId="urn:microsoft.com/office/officeart/2008/layout/VerticalAccentList"/>
    <dgm:cxn modelId="{EBD8BE8D-6018-43E2-B081-034BB5656EB6}" srcId="{3F442EA2-39BA-4C9A-AD59-755D4917D532}" destId="{4DF9FE7B-F642-4898-A360-D4E3814E1A3D}" srcOrd="0" destOrd="0" parTransId="{1C10F06D-860A-4604-A7AD-02E614FE3976}" sibTransId="{43C18EFF-81FC-4D70-8C6B-E95FF3730413}"/>
    <dgm:cxn modelId="{B3B26E9A-58E5-497B-BD59-F5567958C609}" srcId="{3929B1E1-4BC4-4C73-ABE8-27CEF96A3652}" destId="{0791135C-9DAB-47F6-BE9C-A3E56A2DDA50}" srcOrd="1" destOrd="0" parTransId="{D6057E63-9793-4991-97C1-30FC405E95A5}" sibTransId="{B670C2A7-83CB-4F4C-BC19-A3A7C066A822}"/>
    <dgm:cxn modelId="{09FCCB9D-A30A-4326-970E-26252D39327F}" srcId="{3929B1E1-4BC4-4C73-ABE8-27CEF96A3652}" destId="{99E0600D-9954-43F4-8926-13B8777FAAA1}" srcOrd="0" destOrd="0" parTransId="{BE23F476-2C5C-42ED-BF2B-CD5FC7ADDDF6}" sibTransId="{C44937DC-4907-4769-AA8B-1B3E7391D7B0}"/>
    <dgm:cxn modelId="{A058DDA2-48CA-4E5B-B389-F71A59C262B0}" srcId="{4DF9FE7B-F642-4898-A360-D4E3814E1A3D}" destId="{EFF2750D-B4B3-474C-8B62-8B638DC31F7E}" srcOrd="0" destOrd="0" parTransId="{AEBC78E6-CDDC-4C8F-A157-3C51E907FACD}" sibTransId="{75C067D7-FCD2-4969-8F27-4BBDA88E75ED}"/>
    <dgm:cxn modelId="{9D1E4EB2-FE37-4D31-B8C4-9DCC1F7C1860}" type="presOf" srcId="{789CD6DB-3A68-4A41-90BD-4F0CBB3617D1}" destId="{EEA85D6C-6C2F-4884-BBAE-33E5DCD084CB}" srcOrd="0" destOrd="1" presId="urn:microsoft.com/office/officeart/2008/layout/VerticalAccentList"/>
    <dgm:cxn modelId="{BF2044C5-3983-429F-BF45-DE4F18BE2E23}" type="presOf" srcId="{50629C12-7464-4473-ADEF-1A284F8A9957}" destId="{86FD975F-2B94-4BF4-A339-D26F46279F9B}" srcOrd="0" destOrd="0" presId="urn:microsoft.com/office/officeart/2008/layout/VerticalAccentList"/>
    <dgm:cxn modelId="{1D32FCC9-657C-4348-9C0D-52115D559FEB}" srcId="{60CDF8D0-D4FC-4467-A51E-79C5A58B0B2C}" destId="{50629C12-7464-4473-ADEF-1A284F8A9957}" srcOrd="0" destOrd="0" parTransId="{9D1CB46C-0CFA-4B27-9224-267431FBD094}" sibTransId="{4576BCC5-0598-4332-A2E7-87AC3ADD4EB8}"/>
    <dgm:cxn modelId="{D6BD12D7-04A2-4A88-B3CB-8A2FB56C4416}" type="presOf" srcId="{99E0600D-9954-43F4-8926-13B8777FAAA1}" destId="{B1D5B996-49ED-4573-862C-6EF2CF4B6294}" srcOrd="0" destOrd="0" presId="urn:microsoft.com/office/officeart/2008/layout/VerticalAccentList"/>
    <dgm:cxn modelId="{B9A531D9-F4BD-45BF-A6A9-103694289C98}" type="presOf" srcId="{0791135C-9DAB-47F6-BE9C-A3E56A2DDA50}" destId="{B1D5B996-49ED-4573-862C-6EF2CF4B6294}" srcOrd="0" destOrd="1" presId="urn:microsoft.com/office/officeart/2008/layout/VerticalAccentList"/>
    <dgm:cxn modelId="{2BA65DEC-E719-4ED3-8135-48349D42DD04}" srcId="{3F442EA2-39BA-4C9A-AD59-755D4917D532}" destId="{60CDF8D0-D4FC-4467-A51E-79C5A58B0B2C}" srcOrd="2" destOrd="0" parTransId="{E12A269F-AB82-486A-9077-80F2BBBE48C2}" sibTransId="{3F7FD59D-A716-4310-A89A-AB6F740D9FFF}"/>
    <dgm:cxn modelId="{B195212C-1FA1-4D98-ADAF-EC2A3E302135}" type="presParOf" srcId="{20BAE486-E13B-4FBC-8DCF-2CC2DCB14266}" destId="{91605ADB-C06A-4E8C-A0A8-D94C0E06590C}" srcOrd="0" destOrd="0" presId="urn:microsoft.com/office/officeart/2008/layout/VerticalAccentList"/>
    <dgm:cxn modelId="{53D8EC61-CC5A-4034-9B04-F36B845FD71C}" type="presParOf" srcId="{91605ADB-C06A-4E8C-A0A8-D94C0E06590C}" destId="{6E51DAF2-AF70-4D0F-8EC6-2CA836121F39}" srcOrd="0" destOrd="0" presId="urn:microsoft.com/office/officeart/2008/layout/VerticalAccentList"/>
    <dgm:cxn modelId="{16F46BE6-AA0D-4F6B-8A8D-A336E8C200A5}" type="presParOf" srcId="{20BAE486-E13B-4FBC-8DCF-2CC2DCB14266}" destId="{18226052-15F2-4DEA-8D9F-B7280164DD8F}" srcOrd="1" destOrd="0" presId="urn:microsoft.com/office/officeart/2008/layout/VerticalAccentList"/>
    <dgm:cxn modelId="{17345139-4951-4D9D-A4E4-7AFD153E2B2F}" type="presParOf" srcId="{18226052-15F2-4DEA-8D9F-B7280164DD8F}" destId="{0FBCBB97-A2D9-4F75-B002-51BBBE64881E}" srcOrd="0" destOrd="0" presId="urn:microsoft.com/office/officeart/2008/layout/VerticalAccentList"/>
    <dgm:cxn modelId="{B2C74967-0BE0-40C0-9C1B-2DB48ED2B9B4}" type="presParOf" srcId="{18226052-15F2-4DEA-8D9F-B7280164DD8F}" destId="{CFEE3027-AB74-48C6-B23C-41D8F2017B2C}" srcOrd="1" destOrd="0" presId="urn:microsoft.com/office/officeart/2008/layout/VerticalAccentList"/>
    <dgm:cxn modelId="{ABDD6F65-9EA4-4816-8D9D-B2A846B2394F}" type="presParOf" srcId="{18226052-15F2-4DEA-8D9F-B7280164DD8F}" destId="{CDA851F5-F3EE-4DB6-9E09-E30A70652CFD}" srcOrd="2" destOrd="0" presId="urn:microsoft.com/office/officeart/2008/layout/VerticalAccentList"/>
    <dgm:cxn modelId="{07A43077-1256-44D2-A8B0-AB7004727714}" type="presParOf" srcId="{18226052-15F2-4DEA-8D9F-B7280164DD8F}" destId="{603B6DF1-3999-4F4E-B1C0-521509357F9F}" srcOrd="3" destOrd="0" presId="urn:microsoft.com/office/officeart/2008/layout/VerticalAccentList"/>
    <dgm:cxn modelId="{5F9541A2-90A8-4B4C-8B2C-6C16E7880A79}" type="presParOf" srcId="{18226052-15F2-4DEA-8D9F-B7280164DD8F}" destId="{AF35B49D-F473-40AF-BCDF-FBB7BC651027}" srcOrd="4" destOrd="0" presId="urn:microsoft.com/office/officeart/2008/layout/VerticalAccentList"/>
    <dgm:cxn modelId="{19162634-58E6-43E3-9A69-32AE6BC56779}" type="presParOf" srcId="{18226052-15F2-4DEA-8D9F-B7280164DD8F}" destId="{191C6CDC-4D7A-40F7-940D-97294956D8C3}" srcOrd="5" destOrd="0" presId="urn:microsoft.com/office/officeart/2008/layout/VerticalAccentList"/>
    <dgm:cxn modelId="{1B60B6B2-0465-4DF2-B7E6-FE33ED8FAB70}" type="presParOf" srcId="{18226052-15F2-4DEA-8D9F-B7280164DD8F}" destId="{6623EDC9-F029-4D6C-9C81-8741C129E5E9}" srcOrd="6" destOrd="0" presId="urn:microsoft.com/office/officeart/2008/layout/VerticalAccentList"/>
    <dgm:cxn modelId="{91F7C98A-AB67-41E8-9A80-F5CE9993260A}" type="presParOf" srcId="{18226052-15F2-4DEA-8D9F-B7280164DD8F}" destId="{EEA85D6C-6C2F-4884-BBAE-33E5DCD084CB}" srcOrd="7" destOrd="0" presId="urn:microsoft.com/office/officeart/2008/layout/VerticalAccentList"/>
    <dgm:cxn modelId="{D273BE2B-4C16-4656-BDA2-3B72CE181DA6}" type="presParOf" srcId="{20BAE486-E13B-4FBC-8DCF-2CC2DCB14266}" destId="{39B6B607-F710-4743-9CC1-325FEBD6698D}" srcOrd="2" destOrd="0" presId="urn:microsoft.com/office/officeart/2008/layout/VerticalAccentList"/>
    <dgm:cxn modelId="{2D65374A-9AD8-4CA6-9814-E6702747B11B}" type="presParOf" srcId="{20BAE486-E13B-4FBC-8DCF-2CC2DCB14266}" destId="{44828278-20AA-4664-B2B0-4B62445196D8}" srcOrd="3" destOrd="0" presId="urn:microsoft.com/office/officeart/2008/layout/VerticalAccentList"/>
    <dgm:cxn modelId="{2AD54A32-E5F7-4028-8746-3F659EA9A741}" type="presParOf" srcId="{44828278-20AA-4664-B2B0-4B62445196D8}" destId="{4C80D394-46F3-44C4-A2AD-F8E5A6571512}" srcOrd="0" destOrd="0" presId="urn:microsoft.com/office/officeart/2008/layout/VerticalAccentList"/>
    <dgm:cxn modelId="{120A4135-A39A-4AE8-96A4-0A444147A13A}" type="presParOf" srcId="{20BAE486-E13B-4FBC-8DCF-2CC2DCB14266}" destId="{648B7FAF-26BD-483A-A3FA-A407E797F215}" srcOrd="4" destOrd="0" presId="urn:microsoft.com/office/officeart/2008/layout/VerticalAccentList"/>
    <dgm:cxn modelId="{9D4729FC-D79E-48CE-9E99-90D064674F17}" type="presParOf" srcId="{648B7FAF-26BD-483A-A3FA-A407E797F215}" destId="{13A15AB4-8120-4C21-A979-149C7BC0C846}" srcOrd="0" destOrd="0" presId="urn:microsoft.com/office/officeart/2008/layout/VerticalAccentList"/>
    <dgm:cxn modelId="{3671B444-4932-43ED-B630-DE91707F6FE6}" type="presParOf" srcId="{648B7FAF-26BD-483A-A3FA-A407E797F215}" destId="{DE0CDA8E-BC41-4F48-9DD4-027839327C14}" srcOrd="1" destOrd="0" presId="urn:microsoft.com/office/officeart/2008/layout/VerticalAccentList"/>
    <dgm:cxn modelId="{76249561-67DD-4970-8E1F-E4454EF7B034}" type="presParOf" srcId="{648B7FAF-26BD-483A-A3FA-A407E797F215}" destId="{941437D4-DD26-4F4D-84FA-CF4FA9911D20}" srcOrd="2" destOrd="0" presId="urn:microsoft.com/office/officeart/2008/layout/VerticalAccentList"/>
    <dgm:cxn modelId="{B3CBF9B4-9F6B-4A62-881B-E1E73699840D}" type="presParOf" srcId="{648B7FAF-26BD-483A-A3FA-A407E797F215}" destId="{A346642D-C829-4CFD-A61D-89A4F35B8DD0}" srcOrd="3" destOrd="0" presId="urn:microsoft.com/office/officeart/2008/layout/VerticalAccentList"/>
    <dgm:cxn modelId="{B185FB6E-C281-4D0C-AE7A-3EA2D65D74D3}" type="presParOf" srcId="{648B7FAF-26BD-483A-A3FA-A407E797F215}" destId="{6C0C362E-F0D0-4406-BBA8-3722072A8822}" srcOrd="4" destOrd="0" presId="urn:microsoft.com/office/officeart/2008/layout/VerticalAccentList"/>
    <dgm:cxn modelId="{C308576E-9CBB-4048-9F8B-1A06965D71E1}" type="presParOf" srcId="{648B7FAF-26BD-483A-A3FA-A407E797F215}" destId="{6E5EC6DB-2C92-4730-B031-5D2083CDA771}" srcOrd="5" destOrd="0" presId="urn:microsoft.com/office/officeart/2008/layout/VerticalAccentList"/>
    <dgm:cxn modelId="{3884B68F-C710-4A75-BFB1-7510C266063A}" type="presParOf" srcId="{648B7FAF-26BD-483A-A3FA-A407E797F215}" destId="{FAEB8E8C-B692-4B04-B14D-44F5908D8308}" srcOrd="6" destOrd="0" presId="urn:microsoft.com/office/officeart/2008/layout/VerticalAccentList"/>
    <dgm:cxn modelId="{9AEC82EC-E080-4555-A4D6-2FC6B9F0CE47}" type="presParOf" srcId="{648B7FAF-26BD-483A-A3FA-A407E797F215}" destId="{B1D5B996-49ED-4573-862C-6EF2CF4B6294}" srcOrd="7" destOrd="0" presId="urn:microsoft.com/office/officeart/2008/layout/VerticalAccentList"/>
    <dgm:cxn modelId="{FC017E47-D262-42F6-8271-4CCF34161C6D}" type="presParOf" srcId="{20BAE486-E13B-4FBC-8DCF-2CC2DCB14266}" destId="{E1D1E471-170A-4BB9-8DEC-ADE692A3386D}" srcOrd="5" destOrd="0" presId="urn:microsoft.com/office/officeart/2008/layout/VerticalAccentList"/>
    <dgm:cxn modelId="{DDF41D85-F2FB-48FF-B791-0886AB8D0F6F}" type="presParOf" srcId="{20BAE486-E13B-4FBC-8DCF-2CC2DCB14266}" destId="{08A6C617-1CF2-49CF-A00E-7D9D81024808}" srcOrd="6" destOrd="0" presId="urn:microsoft.com/office/officeart/2008/layout/VerticalAccentList"/>
    <dgm:cxn modelId="{3BECF24D-D6F2-421A-9C37-B1B00F20D080}" type="presParOf" srcId="{08A6C617-1CF2-49CF-A00E-7D9D81024808}" destId="{D409C678-35A6-4D91-A531-9A2278B48B85}" srcOrd="0" destOrd="0" presId="urn:microsoft.com/office/officeart/2008/layout/VerticalAccentList"/>
    <dgm:cxn modelId="{C9B61E45-84C8-4A6E-84C9-DD5186A1F7B9}" type="presParOf" srcId="{20BAE486-E13B-4FBC-8DCF-2CC2DCB14266}" destId="{AF30BBF6-47B2-491C-B52C-AC7188AB3B8B}" srcOrd="7" destOrd="0" presId="urn:microsoft.com/office/officeart/2008/layout/VerticalAccentList"/>
    <dgm:cxn modelId="{ABF7FB72-141B-41C6-898F-EEBDAB98C000}" type="presParOf" srcId="{AF30BBF6-47B2-491C-B52C-AC7188AB3B8B}" destId="{5AA5AC03-95E3-4ED4-811C-31972EFB6EB3}" srcOrd="0" destOrd="0" presId="urn:microsoft.com/office/officeart/2008/layout/VerticalAccentList"/>
    <dgm:cxn modelId="{8526EB33-D216-48A4-9A62-B0DA0D5A1D11}" type="presParOf" srcId="{AF30BBF6-47B2-491C-B52C-AC7188AB3B8B}" destId="{D85E49BC-2EDF-49E7-A86A-82A9B5376846}" srcOrd="1" destOrd="0" presId="urn:microsoft.com/office/officeart/2008/layout/VerticalAccentList"/>
    <dgm:cxn modelId="{F645FE65-3D01-41D0-A499-A440C33C07A6}" type="presParOf" srcId="{AF30BBF6-47B2-491C-B52C-AC7188AB3B8B}" destId="{46D05A7F-A9CC-4EEF-9356-9CE5674A5229}" srcOrd="2" destOrd="0" presId="urn:microsoft.com/office/officeart/2008/layout/VerticalAccentList"/>
    <dgm:cxn modelId="{FFB15768-70B0-4A3C-81CD-3475F984D976}" type="presParOf" srcId="{AF30BBF6-47B2-491C-B52C-AC7188AB3B8B}" destId="{7ABCFF8D-BF97-42B3-9788-D2FA89223D2A}" srcOrd="3" destOrd="0" presId="urn:microsoft.com/office/officeart/2008/layout/VerticalAccentList"/>
    <dgm:cxn modelId="{BFD3CA04-D94F-4FFC-AC98-49267CC76994}" type="presParOf" srcId="{AF30BBF6-47B2-491C-B52C-AC7188AB3B8B}" destId="{03CE3AE4-C6FB-4400-85E1-74994138DA60}" srcOrd="4" destOrd="0" presId="urn:microsoft.com/office/officeart/2008/layout/VerticalAccentList"/>
    <dgm:cxn modelId="{57E34F90-DA5A-4675-A8A8-9B12E1F5B008}" type="presParOf" srcId="{AF30BBF6-47B2-491C-B52C-AC7188AB3B8B}" destId="{EF6D25DF-7E70-4553-AB39-B0C7A9B9C1B4}" srcOrd="5" destOrd="0" presId="urn:microsoft.com/office/officeart/2008/layout/VerticalAccentList"/>
    <dgm:cxn modelId="{4E727BA4-34DB-464A-83C6-B6B924B02357}" type="presParOf" srcId="{AF30BBF6-47B2-491C-B52C-AC7188AB3B8B}" destId="{6058114F-5FF6-4489-88A4-1FFA9C2F5974}" srcOrd="6" destOrd="0" presId="urn:microsoft.com/office/officeart/2008/layout/VerticalAccentList"/>
    <dgm:cxn modelId="{14AA05DE-EEA0-4327-8AB3-BC9F42F44AB3}" type="presParOf" srcId="{AF30BBF6-47B2-491C-B52C-AC7188AB3B8B}" destId="{86FD975F-2B94-4BF4-A339-D26F46279F9B}" srcOrd="7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51DAF2-AF70-4D0F-8EC6-2CA836121F39}">
      <dsp:nvSpPr>
        <dsp:cNvPr id="0" name=""/>
        <dsp:cNvSpPr/>
      </dsp:nvSpPr>
      <dsp:spPr>
        <a:xfrm>
          <a:off x="81041" y="165399"/>
          <a:ext cx="4846320" cy="440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b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Group A</a:t>
          </a:r>
          <a:endParaRPr lang="en-US" sz="2100" kern="1200" dirty="0"/>
        </a:p>
      </dsp:txBody>
      <dsp:txXfrm>
        <a:off x="81041" y="165399"/>
        <a:ext cx="4846320" cy="440574"/>
      </dsp:txXfrm>
    </dsp:sp>
    <dsp:sp modelId="{0FBCBB97-A2D9-4F75-B002-51BBBE64881E}">
      <dsp:nvSpPr>
        <dsp:cNvPr id="0" name=""/>
        <dsp:cNvSpPr/>
      </dsp:nvSpPr>
      <dsp:spPr>
        <a:xfrm>
          <a:off x="81041" y="605974"/>
          <a:ext cx="1134038" cy="89746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FEE3027-AB74-48C6-B23C-41D8F2017B2C}">
      <dsp:nvSpPr>
        <dsp:cNvPr id="0" name=""/>
        <dsp:cNvSpPr/>
      </dsp:nvSpPr>
      <dsp:spPr>
        <a:xfrm>
          <a:off x="762218" y="605974"/>
          <a:ext cx="1134038" cy="89746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2">
                <a:hueOff val="-327770"/>
                <a:satOff val="-389"/>
                <a:lumOff val="-206"/>
                <a:alphaOff val="0"/>
                <a:shade val="15000"/>
                <a:satMod val="180000"/>
              </a:schemeClr>
            </a:gs>
            <a:gs pos="50000">
              <a:schemeClr val="accent2">
                <a:hueOff val="-327770"/>
                <a:satOff val="-389"/>
                <a:lumOff val="-206"/>
                <a:alphaOff val="0"/>
                <a:shade val="45000"/>
                <a:satMod val="170000"/>
              </a:schemeClr>
            </a:gs>
            <a:gs pos="70000">
              <a:schemeClr val="accent2">
                <a:hueOff val="-327770"/>
                <a:satOff val="-389"/>
                <a:lumOff val="-206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hueOff val="-327770"/>
                <a:satOff val="-389"/>
                <a:lumOff val="-206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 w="12700" cap="flat" cmpd="sng" algn="ctr">
          <a:solidFill>
            <a:schemeClr val="accent2">
              <a:hueOff val="-327770"/>
              <a:satOff val="-389"/>
              <a:lumOff val="-206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DA851F5-F3EE-4DB6-9E09-E30A70652CFD}">
      <dsp:nvSpPr>
        <dsp:cNvPr id="0" name=""/>
        <dsp:cNvSpPr/>
      </dsp:nvSpPr>
      <dsp:spPr>
        <a:xfrm>
          <a:off x="1443934" y="605974"/>
          <a:ext cx="1134038" cy="89746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2">
                <a:hueOff val="-655540"/>
                <a:satOff val="-778"/>
                <a:lumOff val="-412"/>
                <a:alphaOff val="0"/>
                <a:shade val="15000"/>
                <a:satMod val="180000"/>
              </a:schemeClr>
            </a:gs>
            <a:gs pos="50000">
              <a:schemeClr val="accent2">
                <a:hueOff val="-655540"/>
                <a:satOff val="-778"/>
                <a:lumOff val="-412"/>
                <a:alphaOff val="0"/>
                <a:shade val="45000"/>
                <a:satMod val="170000"/>
              </a:schemeClr>
            </a:gs>
            <a:gs pos="70000">
              <a:schemeClr val="accent2">
                <a:hueOff val="-655540"/>
                <a:satOff val="-778"/>
                <a:lumOff val="-412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hueOff val="-655540"/>
                <a:satOff val="-778"/>
                <a:lumOff val="-412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 w="12700" cap="flat" cmpd="sng" algn="ctr">
          <a:solidFill>
            <a:schemeClr val="accent2">
              <a:hueOff val="-655540"/>
              <a:satOff val="-778"/>
              <a:lumOff val="-412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03B6DF1-3999-4F4E-B1C0-521509357F9F}">
      <dsp:nvSpPr>
        <dsp:cNvPr id="0" name=""/>
        <dsp:cNvSpPr/>
      </dsp:nvSpPr>
      <dsp:spPr>
        <a:xfrm>
          <a:off x="2125111" y="605974"/>
          <a:ext cx="1134038" cy="89746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2">
                <a:hueOff val="-983311"/>
                <a:satOff val="-1166"/>
                <a:lumOff val="-618"/>
                <a:alphaOff val="0"/>
                <a:shade val="15000"/>
                <a:satMod val="180000"/>
              </a:schemeClr>
            </a:gs>
            <a:gs pos="50000">
              <a:schemeClr val="accent2">
                <a:hueOff val="-983311"/>
                <a:satOff val="-1166"/>
                <a:lumOff val="-618"/>
                <a:alphaOff val="0"/>
                <a:shade val="45000"/>
                <a:satMod val="170000"/>
              </a:schemeClr>
            </a:gs>
            <a:gs pos="70000">
              <a:schemeClr val="accent2">
                <a:hueOff val="-983311"/>
                <a:satOff val="-1166"/>
                <a:lumOff val="-618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hueOff val="-983311"/>
                <a:satOff val="-1166"/>
                <a:lumOff val="-618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 w="12700" cap="flat" cmpd="sng" algn="ctr">
          <a:solidFill>
            <a:schemeClr val="accent2">
              <a:hueOff val="-983311"/>
              <a:satOff val="-1166"/>
              <a:lumOff val="-618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F35B49D-F473-40AF-BCDF-FBB7BC651027}">
      <dsp:nvSpPr>
        <dsp:cNvPr id="0" name=""/>
        <dsp:cNvSpPr/>
      </dsp:nvSpPr>
      <dsp:spPr>
        <a:xfrm>
          <a:off x="2806827" y="605974"/>
          <a:ext cx="1134038" cy="89746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2">
                <a:hueOff val="-1311081"/>
                <a:satOff val="-1555"/>
                <a:lumOff val="-823"/>
                <a:alphaOff val="0"/>
                <a:shade val="15000"/>
                <a:satMod val="180000"/>
              </a:schemeClr>
            </a:gs>
            <a:gs pos="50000">
              <a:schemeClr val="accent2">
                <a:hueOff val="-1311081"/>
                <a:satOff val="-1555"/>
                <a:lumOff val="-823"/>
                <a:alphaOff val="0"/>
                <a:shade val="45000"/>
                <a:satMod val="170000"/>
              </a:schemeClr>
            </a:gs>
            <a:gs pos="70000">
              <a:schemeClr val="accent2">
                <a:hueOff val="-1311081"/>
                <a:satOff val="-1555"/>
                <a:lumOff val="-823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hueOff val="-1311081"/>
                <a:satOff val="-1555"/>
                <a:lumOff val="-823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 w="12700" cap="flat" cmpd="sng" algn="ctr">
          <a:solidFill>
            <a:schemeClr val="accent2">
              <a:hueOff val="-1311081"/>
              <a:satOff val="-1555"/>
              <a:lumOff val="-823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91C6CDC-4D7A-40F7-940D-97294956D8C3}">
      <dsp:nvSpPr>
        <dsp:cNvPr id="0" name=""/>
        <dsp:cNvSpPr/>
      </dsp:nvSpPr>
      <dsp:spPr>
        <a:xfrm>
          <a:off x="3488004" y="605974"/>
          <a:ext cx="1134038" cy="89746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2">
                <a:hueOff val="-1638851"/>
                <a:satOff val="-1944"/>
                <a:lumOff val="-1029"/>
                <a:alphaOff val="0"/>
                <a:shade val="15000"/>
                <a:satMod val="180000"/>
              </a:schemeClr>
            </a:gs>
            <a:gs pos="50000">
              <a:schemeClr val="accent2">
                <a:hueOff val="-1638851"/>
                <a:satOff val="-1944"/>
                <a:lumOff val="-1029"/>
                <a:alphaOff val="0"/>
                <a:shade val="45000"/>
                <a:satMod val="170000"/>
              </a:schemeClr>
            </a:gs>
            <a:gs pos="70000">
              <a:schemeClr val="accent2">
                <a:hueOff val="-1638851"/>
                <a:satOff val="-1944"/>
                <a:lumOff val="-1029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hueOff val="-1638851"/>
                <a:satOff val="-1944"/>
                <a:lumOff val="-1029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 w="12700" cap="flat" cmpd="sng" algn="ctr">
          <a:solidFill>
            <a:schemeClr val="accent2">
              <a:hueOff val="-1638851"/>
              <a:satOff val="-1944"/>
              <a:lumOff val="-1029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623EDC9-F029-4D6C-9C81-8741C129E5E9}">
      <dsp:nvSpPr>
        <dsp:cNvPr id="0" name=""/>
        <dsp:cNvSpPr/>
      </dsp:nvSpPr>
      <dsp:spPr>
        <a:xfrm>
          <a:off x="4169719" y="605974"/>
          <a:ext cx="1134038" cy="89746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2">
                <a:hueOff val="-1966621"/>
                <a:satOff val="-2333"/>
                <a:lumOff val="-1235"/>
                <a:alphaOff val="0"/>
                <a:shade val="15000"/>
                <a:satMod val="180000"/>
              </a:schemeClr>
            </a:gs>
            <a:gs pos="50000">
              <a:schemeClr val="accent2">
                <a:hueOff val="-1966621"/>
                <a:satOff val="-2333"/>
                <a:lumOff val="-1235"/>
                <a:alphaOff val="0"/>
                <a:shade val="45000"/>
                <a:satMod val="170000"/>
              </a:schemeClr>
            </a:gs>
            <a:gs pos="70000">
              <a:schemeClr val="accent2">
                <a:hueOff val="-1966621"/>
                <a:satOff val="-2333"/>
                <a:lumOff val="-1235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hueOff val="-1966621"/>
                <a:satOff val="-2333"/>
                <a:lumOff val="-1235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 w="12700" cap="flat" cmpd="sng" algn="ctr">
          <a:solidFill>
            <a:schemeClr val="accent2">
              <a:hueOff val="-1966621"/>
              <a:satOff val="-2333"/>
              <a:lumOff val="-1235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EA85D6C-6C2F-4884-BBAE-33E5DCD084CB}">
      <dsp:nvSpPr>
        <dsp:cNvPr id="0" name=""/>
        <dsp:cNvSpPr/>
      </dsp:nvSpPr>
      <dsp:spPr>
        <a:xfrm>
          <a:off x="81041" y="695721"/>
          <a:ext cx="4909322" cy="71797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Task 1</a:t>
          </a: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Task 2</a:t>
          </a:r>
        </a:p>
      </dsp:txBody>
      <dsp:txXfrm>
        <a:off x="81041" y="695721"/>
        <a:ext cx="4909322" cy="717973"/>
      </dsp:txXfrm>
    </dsp:sp>
    <dsp:sp modelId="{4C80D394-46F3-44C4-A2AD-F8E5A6571512}">
      <dsp:nvSpPr>
        <dsp:cNvPr id="0" name=""/>
        <dsp:cNvSpPr/>
      </dsp:nvSpPr>
      <dsp:spPr>
        <a:xfrm>
          <a:off x="81041" y="1593960"/>
          <a:ext cx="4846320" cy="440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b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Group B</a:t>
          </a:r>
        </a:p>
      </dsp:txBody>
      <dsp:txXfrm>
        <a:off x="81041" y="1593960"/>
        <a:ext cx="4846320" cy="440574"/>
      </dsp:txXfrm>
    </dsp:sp>
    <dsp:sp modelId="{13A15AB4-8120-4C21-A979-149C7BC0C846}">
      <dsp:nvSpPr>
        <dsp:cNvPr id="0" name=""/>
        <dsp:cNvSpPr/>
      </dsp:nvSpPr>
      <dsp:spPr>
        <a:xfrm>
          <a:off x="81041" y="2034534"/>
          <a:ext cx="1134038" cy="89746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2">
                <a:hueOff val="-2294391"/>
                <a:satOff val="-2722"/>
                <a:lumOff val="-1441"/>
                <a:alphaOff val="0"/>
                <a:shade val="15000"/>
                <a:satMod val="180000"/>
              </a:schemeClr>
            </a:gs>
            <a:gs pos="50000">
              <a:schemeClr val="accent2">
                <a:hueOff val="-2294391"/>
                <a:satOff val="-2722"/>
                <a:lumOff val="-1441"/>
                <a:alphaOff val="0"/>
                <a:shade val="45000"/>
                <a:satMod val="170000"/>
              </a:schemeClr>
            </a:gs>
            <a:gs pos="70000">
              <a:schemeClr val="accent2">
                <a:hueOff val="-2294391"/>
                <a:satOff val="-2722"/>
                <a:lumOff val="-1441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hueOff val="-2294391"/>
                <a:satOff val="-2722"/>
                <a:lumOff val="-1441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 w="12700" cap="flat" cmpd="sng" algn="ctr">
          <a:solidFill>
            <a:schemeClr val="accent2">
              <a:hueOff val="-2294391"/>
              <a:satOff val="-2722"/>
              <a:lumOff val="-1441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E0CDA8E-BC41-4F48-9DD4-027839327C14}">
      <dsp:nvSpPr>
        <dsp:cNvPr id="0" name=""/>
        <dsp:cNvSpPr/>
      </dsp:nvSpPr>
      <dsp:spPr>
        <a:xfrm>
          <a:off x="762218" y="2034534"/>
          <a:ext cx="1134038" cy="89746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2">
                <a:hueOff val="-2622161"/>
                <a:satOff val="-3110"/>
                <a:lumOff val="-1647"/>
                <a:alphaOff val="0"/>
                <a:shade val="15000"/>
                <a:satMod val="180000"/>
              </a:schemeClr>
            </a:gs>
            <a:gs pos="50000">
              <a:schemeClr val="accent2">
                <a:hueOff val="-2622161"/>
                <a:satOff val="-3110"/>
                <a:lumOff val="-1647"/>
                <a:alphaOff val="0"/>
                <a:shade val="45000"/>
                <a:satMod val="170000"/>
              </a:schemeClr>
            </a:gs>
            <a:gs pos="70000">
              <a:schemeClr val="accent2">
                <a:hueOff val="-2622161"/>
                <a:satOff val="-3110"/>
                <a:lumOff val="-1647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hueOff val="-2622161"/>
                <a:satOff val="-3110"/>
                <a:lumOff val="-1647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 w="12700" cap="flat" cmpd="sng" algn="ctr">
          <a:solidFill>
            <a:schemeClr val="accent2">
              <a:hueOff val="-2622161"/>
              <a:satOff val="-3110"/>
              <a:lumOff val="-1647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41437D4-DD26-4F4D-84FA-CF4FA9911D20}">
      <dsp:nvSpPr>
        <dsp:cNvPr id="0" name=""/>
        <dsp:cNvSpPr/>
      </dsp:nvSpPr>
      <dsp:spPr>
        <a:xfrm>
          <a:off x="1443934" y="2034534"/>
          <a:ext cx="1134038" cy="89746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2">
                <a:hueOff val="-2949931"/>
                <a:satOff val="-3499"/>
                <a:lumOff val="-1853"/>
                <a:alphaOff val="0"/>
                <a:shade val="15000"/>
                <a:satMod val="180000"/>
              </a:schemeClr>
            </a:gs>
            <a:gs pos="50000">
              <a:schemeClr val="accent2">
                <a:hueOff val="-2949931"/>
                <a:satOff val="-3499"/>
                <a:lumOff val="-1853"/>
                <a:alphaOff val="0"/>
                <a:shade val="45000"/>
                <a:satMod val="170000"/>
              </a:schemeClr>
            </a:gs>
            <a:gs pos="70000">
              <a:schemeClr val="accent2">
                <a:hueOff val="-2949931"/>
                <a:satOff val="-3499"/>
                <a:lumOff val="-1853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hueOff val="-2949931"/>
                <a:satOff val="-3499"/>
                <a:lumOff val="-1853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 w="12700" cap="flat" cmpd="sng" algn="ctr">
          <a:solidFill>
            <a:schemeClr val="accent2">
              <a:hueOff val="-2949931"/>
              <a:satOff val="-3499"/>
              <a:lumOff val="-1853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346642D-C829-4CFD-A61D-89A4F35B8DD0}">
      <dsp:nvSpPr>
        <dsp:cNvPr id="0" name=""/>
        <dsp:cNvSpPr/>
      </dsp:nvSpPr>
      <dsp:spPr>
        <a:xfrm>
          <a:off x="2125111" y="2034534"/>
          <a:ext cx="1134038" cy="89746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2">
                <a:hueOff val="-3277702"/>
                <a:satOff val="-3888"/>
                <a:lumOff val="-2059"/>
                <a:alphaOff val="0"/>
                <a:shade val="15000"/>
                <a:satMod val="180000"/>
              </a:schemeClr>
            </a:gs>
            <a:gs pos="50000">
              <a:schemeClr val="accent2">
                <a:hueOff val="-3277702"/>
                <a:satOff val="-3888"/>
                <a:lumOff val="-2059"/>
                <a:alphaOff val="0"/>
                <a:shade val="45000"/>
                <a:satMod val="170000"/>
              </a:schemeClr>
            </a:gs>
            <a:gs pos="70000">
              <a:schemeClr val="accent2">
                <a:hueOff val="-3277702"/>
                <a:satOff val="-3888"/>
                <a:lumOff val="-2059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hueOff val="-3277702"/>
                <a:satOff val="-3888"/>
                <a:lumOff val="-2059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 w="12700" cap="flat" cmpd="sng" algn="ctr">
          <a:solidFill>
            <a:schemeClr val="accent2">
              <a:hueOff val="-3277702"/>
              <a:satOff val="-3888"/>
              <a:lumOff val="-2059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C0C362E-F0D0-4406-BBA8-3722072A8822}">
      <dsp:nvSpPr>
        <dsp:cNvPr id="0" name=""/>
        <dsp:cNvSpPr/>
      </dsp:nvSpPr>
      <dsp:spPr>
        <a:xfrm>
          <a:off x="2806827" y="2034534"/>
          <a:ext cx="1134038" cy="89746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2">
                <a:hueOff val="-3605472"/>
                <a:satOff val="-4277"/>
                <a:lumOff val="-2264"/>
                <a:alphaOff val="0"/>
                <a:shade val="15000"/>
                <a:satMod val="180000"/>
              </a:schemeClr>
            </a:gs>
            <a:gs pos="50000">
              <a:schemeClr val="accent2">
                <a:hueOff val="-3605472"/>
                <a:satOff val="-4277"/>
                <a:lumOff val="-2264"/>
                <a:alphaOff val="0"/>
                <a:shade val="45000"/>
                <a:satMod val="170000"/>
              </a:schemeClr>
            </a:gs>
            <a:gs pos="70000">
              <a:schemeClr val="accent2">
                <a:hueOff val="-3605472"/>
                <a:satOff val="-4277"/>
                <a:lumOff val="-2264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hueOff val="-3605472"/>
                <a:satOff val="-4277"/>
                <a:lumOff val="-2264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 w="12700" cap="flat" cmpd="sng" algn="ctr">
          <a:solidFill>
            <a:schemeClr val="accent2">
              <a:hueOff val="-3605472"/>
              <a:satOff val="-4277"/>
              <a:lumOff val="-2264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E5EC6DB-2C92-4730-B031-5D2083CDA771}">
      <dsp:nvSpPr>
        <dsp:cNvPr id="0" name=""/>
        <dsp:cNvSpPr/>
      </dsp:nvSpPr>
      <dsp:spPr>
        <a:xfrm>
          <a:off x="3488004" y="2034534"/>
          <a:ext cx="1134038" cy="89746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2">
                <a:hueOff val="-3933242"/>
                <a:satOff val="-4666"/>
                <a:lumOff val="-2470"/>
                <a:alphaOff val="0"/>
                <a:shade val="15000"/>
                <a:satMod val="180000"/>
              </a:schemeClr>
            </a:gs>
            <a:gs pos="50000">
              <a:schemeClr val="accent2">
                <a:hueOff val="-3933242"/>
                <a:satOff val="-4666"/>
                <a:lumOff val="-2470"/>
                <a:alphaOff val="0"/>
                <a:shade val="45000"/>
                <a:satMod val="170000"/>
              </a:schemeClr>
            </a:gs>
            <a:gs pos="70000">
              <a:schemeClr val="accent2">
                <a:hueOff val="-3933242"/>
                <a:satOff val="-4666"/>
                <a:lumOff val="-247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hueOff val="-3933242"/>
                <a:satOff val="-4666"/>
                <a:lumOff val="-247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 w="12700" cap="flat" cmpd="sng" algn="ctr">
          <a:solidFill>
            <a:schemeClr val="accent2">
              <a:hueOff val="-3933242"/>
              <a:satOff val="-4666"/>
              <a:lumOff val="-247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AEB8E8C-B692-4B04-B14D-44F5908D8308}">
      <dsp:nvSpPr>
        <dsp:cNvPr id="0" name=""/>
        <dsp:cNvSpPr/>
      </dsp:nvSpPr>
      <dsp:spPr>
        <a:xfrm>
          <a:off x="4169719" y="2034534"/>
          <a:ext cx="1134038" cy="89746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2">
                <a:hueOff val="-4261012"/>
                <a:satOff val="-5054"/>
                <a:lumOff val="-2676"/>
                <a:alphaOff val="0"/>
                <a:shade val="15000"/>
                <a:satMod val="180000"/>
              </a:schemeClr>
            </a:gs>
            <a:gs pos="50000">
              <a:schemeClr val="accent2">
                <a:hueOff val="-4261012"/>
                <a:satOff val="-5054"/>
                <a:lumOff val="-2676"/>
                <a:alphaOff val="0"/>
                <a:shade val="45000"/>
                <a:satMod val="170000"/>
              </a:schemeClr>
            </a:gs>
            <a:gs pos="70000">
              <a:schemeClr val="accent2">
                <a:hueOff val="-4261012"/>
                <a:satOff val="-5054"/>
                <a:lumOff val="-2676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hueOff val="-4261012"/>
                <a:satOff val="-5054"/>
                <a:lumOff val="-2676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 w="12700" cap="flat" cmpd="sng" algn="ctr">
          <a:solidFill>
            <a:schemeClr val="accent2">
              <a:hueOff val="-4261012"/>
              <a:satOff val="-5054"/>
              <a:lumOff val="-2676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1D5B996-49ED-4573-862C-6EF2CF4B6294}">
      <dsp:nvSpPr>
        <dsp:cNvPr id="0" name=""/>
        <dsp:cNvSpPr/>
      </dsp:nvSpPr>
      <dsp:spPr>
        <a:xfrm>
          <a:off x="81041" y="2124281"/>
          <a:ext cx="4909322" cy="71797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3277702"/>
              <a:satOff val="-3888"/>
              <a:lumOff val="-205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Task 1</a:t>
          </a: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Task 2</a:t>
          </a:r>
        </a:p>
      </dsp:txBody>
      <dsp:txXfrm>
        <a:off x="81041" y="2124281"/>
        <a:ext cx="4909322" cy="717973"/>
      </dsp:txXfrm>
    </dsp:sp>
    <dsp:sp modelId="{D409C678-35A6-4D91-A531-9A2278B48B85}">
      <dsp:nvSpPr>
        <dsp:cNvPr id="0" name=""/>
        <dsp:cNvSpPr/>
      </dsp:nvSpPr>
      <dsp:spPr>
        <a:xfrm>
          <a:off x="81041" y="3022520"/>
          <a:ext cx="4846320" cy="440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b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Group C</a:t>
          </a:r>
        </a:p>
      </dsp:txBody>
      <dsp:txXfrm>
        <a:off x="81041" y="3022520"/>
        <a:ext cx="4846320" cy="440574"/>
      </dsp:txXfrm>
    </dsp:sp>
    <dsp:sp modelId="{5AA5AC03-95E3-4ED4-811C-31972EFB6EB3}">
      <dsp:nvSpPr>
        <dsp:cNvPr id="0" name=""/>
        <dsp:cNvSpPr/>
      </dsp:nvSpPr>
      <dsp:spPr>
        <a:xfrm>
          <a:off x="81041" y="3463095"/>
          <a:ext cx="1134038" cy="89746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2">
                <a:hueOff val="-4588782"/>
                <a:satOff val="-5443"/>
                <a:lumOff val="-2882"/>
                <a:alphaOff val="0"/>
                <a:shade val="15000"/>
                <a:satMod val="180000"/>
              </a:schemeClr>
            </a:gs>
            <a:gs pos="50000">
              <a:schemeClr val="accent2">
                <a:hueOff val="-4588782"/>
                <a:satOff val="-5443"/>
                <a:lumOff val="-2882"/>
                <a:alphaOff val="0"/>
                <a:shade val="45000"/>
                <a:satMod val="170000"/>
              </a:schemeClr>
            </a:gs>
            <a:gs pos="70000">
              <a:schemeClr val="accent2">
                <a:hueOff val="-4588782"/>
                <a:satOff val="-5443"/>
                <a:lumOff val="-2882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hueOff val="-4588782"/>
                <a:satOff val="-5443"/>
                <a:lumOff val="-2882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 w="12700" cap="flat" cmpd="sng" algn="ctr">
          <a:solidFill>
            <a:schemeClr val="accent2">
              <a:hueOff val="-4588782"/>
              <a:satOff val="-5443"/>
              <a:lumOff val="-2882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85E49BC-2EDF-49E7-A86A-82A9B5376846}">
      <dsp:nvSpPr>
        <dsp:cNvPr id="0" name=""/>
        <dsp:cNvSpPr/>
      </dsp:nvSpPr>
      <dsp:spPr>
        <a:xfrm>
          <a:off x="762218" y="3463095"/>
          <a:ext cx="1134038" cy="89746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2">
                <a:hueOff val="-4916553"/>
                <a:satOff val="-5832"/>
                <a:lumOff val="-3088"/>
                <a:alphaOff val="0"/>
                <a:shade val="15000"/>
                <a:satMod val="180000"/>
              </a:schemeClr>
            </a:gs>
            <a:gs pos="50000">
              <a:schemeClr val="accent2">
                <a:hueOff val="-4916553"/>
                <a:satOff val="-5832"/>
                <a:lumOff val="-3088"/>
                <a:alphaOff val="0"/>
                <a:shade val="45000"/>
                <a:satMod val="170000"/>
              </a:schemeClr>
            </a:gs>
            <a:gs pos="70000">
              <a:schemeClr val="accent2">
                <a:hueOff val="-4916553"/>
                <a:satOff val="-5832"/>
                <a:lumOff val="-3088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hueOff val="-4916553"/>
                <a:satOff val="-5832"/>
                <a:lumOff val="-3088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 w="12700" cap="flat" cmpd="sng" algn="ctr">
          <a:solidFill>
            <a:schemeClr val="accent2">
              <a:hueOff val="-4916553"/>
              <a:satOff val="-5832"/>
              <a:lumOff val="-3088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6D05A7F-A9CC-4EEF-9356-9CE5674A5229}">
      <dsp:nvSpPr>
        <dsp:cNvPr id="0" name=""/>
        <dsp:cNvSpPr/>
      </dsp:nvSpPr>
      <dsp:spPr>
        <a:xfrm>
          <a:off x="1443934" y="3463095"/>
          <a:ext cx="1134038" cy="89746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2">
                <a:hueOff val="-5244323"/>
                <a:satOff val="-6221"/>
                <a:lumOff val="-3294"/>
                <a:alphaOff val="0"/>
                <a:shade val="15000"/>
                <a:satMod val="180000"/>
              </a:schemeClr>
            </a:gs>
            <a:gs pos="50000">
              <a:schemeClr val="accent2">
                <a:hueOff val="-5244323"/>
                <a:satOff val="-6221"/>
                <a:lumOff val="-3294"/>
                <a:alphaOff val="0"/>
                <a:shade val="45000"/>
                <a:satMod val="170000"/>
              </a:schemeClr>
            </a:gs>
            <a:gs pos="70000">
              <a:schemeClr val="accent2">
                <a:hueOff val="-5244323"/>
                <a:satOff val="-6221"/>
                <a:lumOff val="-3294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hueOff val="-5244323"/>
                <a:satOff val="-6221"/>
                <a:lumOff val="-3294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 w="12700" cap="flat" cmpd="sng" algn="ctr">
          <a:solidFill>
            <a:schemeClr val="accent2">
              <a:hueOff val="-5244323"/>
              <a:satOff val="-6221"/>
              <a:lumOff val="-3294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ABCFF8D-BF97-42B3-9788-D2FA89223D2A}">
      <dsp:nvSpPr>
        <dsp:cNvPr id="0" name=""/>
        <dsp:cNvSpPr/>
      </dsp:nvSpPr>
      <dsp:spPr>
        <a:xfrm>
          <a:off x="2125111" y="3463095"/>
          <a:ext cx="1134038" cy="89746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2">
                <a:hueOff val="-5572093"/>
                <a:satOff val="-6610"/>
                <a:lumOff val="-3499"/>
                <a:alphaOff val="0"/>
                <a:shade val="15000"/>
                <a:satMod val="180000"/>
              </a:schemeClr>
            </a:gs>
            <a:gs pos="50000">
              <a:schemeClr val="accent2">
                <a:hueOff val="-5572093"/>
                <a:satOff val="-6610"/>
                <a:lumOff val="-3499"/>
                <a:alphaOff val="0"/>
                <a:shade val="45000"/>
                <a:satMod val="170000"/>
              </a:schemeClr>
            </a:gs>
            <a:gs pos="70000">
              <a:schemeClr val="accent2">
                <a:hueOff val="-5572093"/>
                <a:satOff val="-6610"/>
                <a:lumOff val="-3499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hueOff val="-5572093"/>
                <a:satOff val="-6610"/>
                <a:lumOff val="-3499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 w="12700" cap="flat" cmpd="sng" algn="ctr">
          <a:solidFill>
            <a:schemeClr val="accent2">
              <a:hueOff val="-5572093"/>
              <a:satOff val="-6610"/>
              <a:lumOff val="-3499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3CE3AE4-C6FB-4400-85E1-74994138DA60}">
      <dsp:nvSpPr>
        <dsp:cNvPr id="0" name=""/>
        <dsp:cNvSpPr/>
      </dsp:nvSpPr>
      <dsp:spPr>
        <a:xfrm>
          <a:off x="2806827" y="3463095"/>
          <a:ext cx="1134038" cy="89746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2">
                <a:hueOff val="-5899863"/>
                <a:satOff val="-6998"/>
                <a:lumOff val="-3705"/>
                <a:alphaOff val="0"/>
                <a:shade val="15000"/>
                <a:satMod val="180000"/>
              </a:schemeClr>
            </a:gs>
            <a:gs pos="50000">
              <a:schemeClr val="accent2">
                <a:hueOff val="-5899863"/>
                <a:satOff val="-6998"/>
                <a:lumOff val="-3705"/>
                <a:alphaOff val="0"/>
                <a:shade val="45000"/>
                <a:satMod val="170000"/>
              </a:schemeClr>
            </a:gs>
            <a:gs pos="70000">
              <a:schemeClr val="accent2">
                <a:hueOff val="-5899863"/>
                <a:satOff val="-6998"/>
                <a:lumOff val="-3705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hueOff val="-5899863"/>
                <a:satOff val="-6998"/>
                <a:lumOff val="-3705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 w="12700" cap="flat" cmpd="sng" algn="ctr">
          <a:solidFill>
            <a:schemeClr val="accent2">
              <a:hueOff val="-5899863"/>
              <a:satOff val="-6998"/>
              <a:lumOff val="-3705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F6D25DF-7E70-4553-AB39-B0C7A9B9C1B4}">
      <dsp:nvSpPr>
        <dsp:cNvPr id="0" name=""/>
        <dsp:cNvSpPr/>
      </dsp:nvSpPr>
      <dsp:spPr>
        <a:xfrm>
          <a:off x="3488004" y="3463095"/>
          <a:ext cx="1134038" cy="89746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2">
                <a:hueOff val="-6227633"/>
                <a:satOff val="-7387"/>
                <a:lumOff val="-3911"/>
                <a:alphaOff val="0"/>
                <a:shade val="15000"/>
                <a:satMod val="180000"/>
              </a:schemeClr>
            </a:gs>
            <a:gs pos="50000">
              <a:schemeClr val="accent2">
                <a:hueOff val="-6227633"/>
                <a:satOff val="-7387"/>
                <a:lumOff val="-3911"/>
                <a:alphaOff val="0"/>
                <a:shade val="45000"/>
                <a:satMod val="170000"/>
              </a:schemeClr>
            </a:gs>
            <a:gs pos="70000">
              <a:schemeClr val="accent2">
                <a:hueOff val="-6227633"/>
                <a:satOff val="-7387"/>
                <a:lumOff val="-3911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hueOff val="-6227633"/>
                <a:satOff val="-7387"/>
                <a:lumOff val="-3911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 w="12700" cap="flat" cmpd="sng" algn="ctr">
          <a:solidFill>
            <a:schemeClr val="accent2">
              <a:hueOff val="-6227633"/>
              <a:satOff val="-7387"/>
              <a:lumOff val="-3911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058114F-5FF6-4489-88A4-1FFA9C2F5974}">
      <dsp:nvSpPr>
        <dsp:cNvPr id="0" name=""/>
        <dsp:cNvSpPr/>
      </dsp:nvSpPr>
      <dsp:spPr>
        <a:xfrm>
          <a:off x="4169719" y="3463095"/>
          <a:ext cx="1134038" cy="89746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2">
                <a:hueOff val="-6555403"/>
                <a:satOff val="-7776"/>
                <a:lumOff val="-4117"/>
                <a:alphaOff val="0"/>
                <a:shade val="15000"/>
                <a:satMod val="180000"/>
              </a:schemeClr>
            </a:gs>
            <a:gs pos="50000">
              <a:schemeClr val="accent2">
                <a:hueOff val="-6555403"/>
                <a:satOff val="-7776"/>
                <a:lumOff val="-4117"/>
                <a:alphaOff val="0"/>
                <a:shade val="45000"/>
                <a:satMod val="170000"/>
              </a:schemeClr>
            </a:gs>
            <a:gs pos="70000">
              <a:schemeClr val="accent2">
                <a:hueOff val="-6555403"/>
                <a:satOff val="-7776"/>
                <a:lumOff val="-4117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hueOff val="-6555403"/>
                <a:satOff val="-7776"/>
                <a:lumOff val="-4117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 w="12700" cap="flat" cmpd="sng" algn="ctr">
          <a:solidFill>
            <a:schemeClr val="accent2">
              <a:hueOff val="-6555403"/>
              <a:satOff val="-7776"/>
              <a:lumOff val="-4117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6FD975F-2B94-4BF4-A339-D26F46279F9B}">
      <dsp:nvSpPr>
        <dsp:cNvPr id="0" name=""/>
        <dsp:cNvSpPr/>
      </dsp:nvSpPr>
      <dsp:spPr>
        <a:xfrm>
          <a:off x="81041" y="3552842"/>
          <a:ext cx="4909322" cy="71797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6555403"/>
              <a:satOff val="-7776"/>
              <a:lumOff val="-411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Task 1</a:t>
          </a:r>
        </a:p>
      </dsp:txBody>
      <dsp:txXfrm>
        <a:off x="81041" y="3552842"/>
        <a:ext cx="4909322" cy="7179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06F081-8781-4431-8FD4-2CF608CD7C47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E42EF-B2A2-4428-A098-E6934E284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6190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6CA47C-B7FD-4BE9-B0E6-81BA758D95F2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3716F0-385D-4F6E-BE54-A09D410D2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426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716F0-385D-4F6E-BE54-A09D410D24C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846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24136-D290-48F3-A182-4C46BEB5146B}" type="datetime1">
              <a:rPr lang="en-US" smtClean="0"/>
              <a:t>10/10/2017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4343400"/>
            <a:ext cx="10363200" cy="1975104"/>
          </a:xfrm>
        </p:spPr>
        <p:txBody>
          <a:bodyPr/>
          <a:lstStyle>
            <a:lvl1pPr marR="9144" algn="l">
              <a:defRPr sz="4000" b="1" cap="all" spc="0" baseline="0">
                <a:solidFill>
                  <a:schemeClr val="tx2"/>
                </a:solidFill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2834640"/>
            <a:ext cx="103632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67474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7D44C-38B1-4D0F-9006-D5774F331095}" type="datetime1">
              <a:rPr lang="en-US" smtClean="0"/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444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641600" cy="5851525"/>
          </a:xfrm>
        </p:spPr>
        <p:txBody>
          <a:bodyPr vert="eaVert"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40"/>
            <a:ext cx="78232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D518A-FD4F-4358-B95B-9DB5A17160FB}" type="datetime1">
              <a:rPr lang="en-US" smtClean="0"/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69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A9F4F-03AD-4497-A65D-076601BD41D2}" type="datetime1">
              <a:rPr lang="en-US" smtClean="0"/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787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536" y="1351672"/>
            <a:ext cx="7624064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F3AC-A781-43AA-8BD5-B12F49168B94}" type="datetime1">
              <a:rPr lang="en-US" smtClean="0"/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536" y="512064"/>
            <a:ext cx="10875264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96061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12064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9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7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56A41-C91B-43FF-9881-F5DA9878418F}" type="datetime1">
              <a:rPr lang="en-US" smtClean="0"/>
              <a:t>10/10/2017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503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099" y="512064"/>
            <a:ext cx="103632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09750"/>
            <a:ext cx="5386917" cy="639762"/>
          </a:xfrm>
        </p:spPr>
        <p:txBody>
          <a:bodyPr anchor="ctr"/>
          <a:lstStyle>
            <a:lvl1pPr marL="73152" indent="0" algn="l">
              <a:buNone/>
              <a:defRPr sz="2400" b="0">
                <a:solidFill>
                  <a:schemeClr val="accent3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09750"/>
            <a:ext cx="5389033" cy="639762"/>
          </a:xfrm>
        </p:spPr>
        <p:txBody>
          <a:bodyPr anchor="ctr"/>
          <a:lstStyle>
            <a:lvl1pPr marL="73152" indent="0">
              <a:buNone/>
              <a:defRPr sz="2400" b="0">
                <a:solidFill>
                  <a:schemeClr val="accent3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459037"/>
            <a:ext cx="5386917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459037"/>
            <a:ext cx="5389033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7AA76-41EE-4C13-950E-E611B8B8FC52}" type="datetime1">
              <a:rPr lang="en-US" smtClean="0"/>
              <a:t>10/10/2017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466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07A26-E7BC-4498-97E4-87AF12377CA9}" type="datetime1">
              <a:rPr lang="en-US" smtClean="0"/>
              <a:t>10/10/2017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711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4171-1117-4486-993C-35A7470D8847}" type="datetime1">
              <a:rPr lang="en-US" smtClean="0"/>
              <a:t>10/10/2017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93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109728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435100"/>
            <a:ext cx="33528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0" y="1435100"/>
            <a:ext cx="73152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A4CB8-1563-4663-81DB-74EB416C19BE}" type="datetime1">
              <a:rPr lang="en-US" smtClean="0"/>
              <a:t>10/10/2017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287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90709" y="0"/>
            <a:ext cx="1170432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84260" y="1885028"/>
            <a:ext cx="11710163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1219200" y="441252"/>
            <a:ext cx="9144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90709" y="1893781"/>
            <a:ext cx="1170432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1219200" y="1150144"/>
            <a:ext cx="9144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636000" y="55499"/>
            <a:ext cx="2844800" cy="365125"/>
          </a:xfrm>
        </p:spPr>
        <p:txBody>
          <a:bodyPr/>
          <a:lstStyle/>
          <a:p>
            <a:fld id="{0C6724CE-2468-448B-87C1-A92EDD78369B}" type="datetime1">
              <a:rPr lang="en-US" smtClean="0"/>
              <a:t>10/10/2017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9200" y="55499"/>
            <a:ext cx="7416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80800" y="55499"/>
            <a:ext cx="6096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924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219200" y="1783560"/>
            <a:ext cx="103632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6360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4CD11720-76E7-46E6-B0AA-057287C42052}" type="datetime1">
              <a:rPr lang="en-US" smtClean="0"/>
              <a:t>10/10/2017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200" y="6416676"/>
            <a:ext cx="74168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1480800" y="6416676"/>
            <a:ext cx="609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0654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Subtitle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Title </a:t>
            </a:r>
            <a:r>
              <a:rPr lang="en-US"/>
              <a:t>Lahugrfvjdguchndjyxnyout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94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 title="Sample ch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8882709"/>
              </p:ext>
            </p:extLst>
          </p:nvPr>
        </p:nvGraphicFramePr>
        <p:xfrm>
          <a:off x="1219200" y="1784350"/>
          <a:ext cx="103632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 and Content Layout with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973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First bullet point here</a:t>
            </a:r>
          </a:p>
          <a:p>
            <a:r>
              <a:rPr lang="en-US"/>
              <a:t>Second bullet point here</a:t>
            </a:r>
          </a:p>
          <a:p>
            <a:r>
              <a:rPr lang="en-US"/>
              <a:t>Third bullet point here</a:t>
            </a:r>
            <a:endParaRPr lang="en-US" dirty="0"/>
          </a:p>
        </p:txBody>
      </p:sp>
      <p:graphicFrame>
        <p:nvGraphicFramePr>
          <p:cNvPr id="4" name="Content Placeholder 3" title="Sample table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279905673"/>
              </p:ext>
            </p:extLst>
          </p:nvPr>
        </p:nvGraphicFramePr>
        <p:xfrm>
          <a:off x="619125" y="1770063"/>
          <a:ext cx="5384802" cy="208280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794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4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4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07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03148" marR="1031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A</a:t>
                      </a:r>
                    </a:p>
                  </a:txBody>
                  <a:tcPr marL="103148" marR="1031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B</a:t>
                      </a:r>
                    </a:p>
                  </a:txBody>
                  <a:tcPr marL="103148" marR="10314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 marL="103148" marR="1031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marL="103148" marR="1031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</a:t>
                      </a:r>
                    </a:p>
                  </a:txBody>
                  <a:tcPr marL="103148" marR="103148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r>
                        <a:rPr lang="en-US" dirty="0"/>
                        <a:t>Class 2</a:t>
                      </a:r>
                    </a:p>
                  </a:txBody>
                  <a:tcPr marL="103148" marR="1031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marL="103148" marR="1031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marL="103148" marR="103148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r>
                        <a:rPr lang="en-US" dirty="0"/>
                        <a:t>Class 3</a:t>
                      </a:r>
                    </a:p>
                  </a:txBody>
                  <a:tcPr marL="103148" marR="1031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marL="103148" marR="1031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marL="103148" marR="103148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Content Layout with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439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 title="Sample graphic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51225435"/>
              </p:ext>
            </p:extLst>
          </p:nvPr>
        </p:nvGraphicFramePr>
        <p:xfrm>
          <a:off x="6207125" y="1770063"/>
          <a:ext cx="53848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First bullet point here</a:t>
            </a:r>
          </a:p>
          <a:p>
            <a:r>
              <a:rPr lang="en-US"/>
              <a:t>Second bullet point here</a:t>
            </a:r>
          </a:p>
          <a:p>
            <a:r>
              <a:rPr lang="en-US"/>
              <a:t>Third bullet point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Content Layout with SmartArt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527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ightfall design templat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5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ightfall design template" id="{8E782A46-4514-4890-A557-B2C16D284495}" vid="{905231CD-0261-44B0-B7D7-6EDADDAACF34}"/>
    </a:ext>
  </a:extLst>
</a:theme>
</file>

<file path=ppt/theme/theme2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5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5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232C19C-A75B-4E3F-8B30-1035B9FCAD1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Nightfall design slides</Template>
  <TotalTime>0</TotalTime>
  <Words>76</Words>
  <Application>Microsoft Office PowerPoint</Application>
  <PresentationFormat>Widescreen</PresentationFormat>
  <Paragraphs>31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Wingdings</vt:lpstr>
      <vt:lpstr>Wingdings 2</vt:lpstr>
      <vt:lpstr>Wingdings 3</vt:lpstr>
      <vt:lpstr>Nightfall design template</vt:lpstr>
      <vt:lpstr>Title Lahugrfvjdguchndjyxnyout</vt:lpstr>
      <vt:lpstr>Title and Content Layout with Chart</vt:lpstr>
      <vt:lpstr>Two Content Layout with Table</vt:lpstr>
      <vt:lpstr>Two Content Layout with SmartArt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2015-08-14T09:49:27Z</dcterms:created>
  <dcterms:modified xsi:type="dcterms:W3CDTF">2017-10-09T18:46:04Z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TC034605339991</vt:lpwstr>
  </property>
</Properties>
</file>