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66" r:id="rId4"/>
    <p:sldId id="267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3-4557-952B-93362A8142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53-4557-952B-93362A814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35874832"/>
        <c:axId val="1358783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53-4557-952B-93362A814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874832"/>
        <c:axId val="135878360"/>
      </c:lineChart>
      <c:catAx>
        <c:axId val="13587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78360"/>
        <c:crosses val="autoZero"/>
        <c:auto val="1"/>
        <c:lblAlgn val="ctr"/>
        <c:lblOffset val="100"/>
        <c:noMultiLvlLbl val="0"/>
      </c:catAx>
      <c:valAx>
        <c:axId val="13587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7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10/10/2017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Titley </a:t>
            </a:r>
            <a:r>
              <a:rPr lang="en-US" dirty="0"/>
              <a:t>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– 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23242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1808637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36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Medium</vt:lpstr>
      <vt:lpstr>Business Contrast 16x9</vt:lpstr>
      <vt:lpstr>Titley Layout</vt:lpstr>
      <vt:lpstr>Title and Content Layout with Chart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2015-08-27T14:39:09Z</dcterms:created>
  <dcterms:modified xsi:type="dcterms:W3CDTF">2017-10-09T18:42:54Z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