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4"/>
  </p:notesMasterIdLst>
  <p:handoutMasterIdLst>
    <p:handoutMasterId r:id="rId5"/>
  </p:handoutMasterIdLst>
  <p:sldIdLst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22DBBA-1787-4CE6-B7BF-1BA9AA2D12C8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DBBA-1787-4CE6-B7BF-1BA9AA2D12C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</a:t>
            </a:r>
            <a:r>
              <a:rPr lang="en-US"/>
              <a:t>Latfhyout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template" id="{5EAFA74D-B2BE-4F03-B7C5-F6CDD88F48ED}" vid="{61CAF660-B0A6-40C5-8246-BD03FA61C7CF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957CA36-13AE-4B4A-9E0A-E5DBD709B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Island design template</vt:lpstr>
      <vt:lpstr>Title Latfhyout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2015-08-17T12:53:20Z</dcterms:created>
  <dcterms:modified xsi:type="dcterms:W3CDTF">2017-10-09T18:44:04Z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TC034605269991</vt:lpwstr>
  </property>
</Properties>
</file>