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67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B5-46E4-AF41-A88F15E38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B5-46E4-AF41-A88F15E387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B5-46E4-AF41-A88F15E38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41286288"/>
        <c:axId val="141286680"/>
      </c:barChart>
      <c:catAx>
        <c:axId val="141286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86680"/>
        <c:crosses val="autoZero"/>
        <c:auto val="1"/>
        <c:lblAlgn val="ctr"/>
        <c:lblOffset val="100"/>
        <c:noMultiLvlLbl val="0"/>
      </c:catAx>
      <c:valAx>
        <c:axId val="141286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8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412" y="609600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    Construction of A.C. Generator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372" y="1828800"/>
            <a:ext cx="1066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A.C. Generator is consist of four main parts :</a:t>
            </a:r>
          </a:p>
          <a:p>
            <a:endParaRPr lang="en-US" sz="2800" dirty="0"/>
          </a:p>
          <a:p>
            <a:r>
              <a:rPr lang="en-US" sz="2800" b="1" cap="all" dirty="0"/>
              <a:t>(1)    </a:t>
            </a:r>
            <a:r>
              <a:rPr lang="en-US" sz="2800" b="1" u="sng" cap="all" dirty="0"/>
              <a:t>THE COIL (ARMATURE) :</a:t>
            </a:r>
            <a:endParaRPr lang="en-US" sz="2800" dirty="0"/>
          </a:p>
          <a:p>
            <a:r>
              <a:rPr lang="en-US" sz="2800" dirty="0"/>
              <a:t>                                                      A rectangular coil ABCD consist of a large number of turns of copper   bound over a soft iron core is called armature. The soft iron core is used to increase the magnetic flux.</a:t>
            </a:r>
          </a:p>
          <a:p>
            <a:r>
              <a:rPr lang="en-US" sz="2800" b="1" cap="all" dirty="0"/>
              <a:t>(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543136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30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Calibri</vt:lpstr>
      <vt:lpstr>Tech 16x9</vt:lpstr>
      <vt:lpstr>PowerPoint Presentation</vt:lpstr>
      <vt:lpstr>Title and Content Layout with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2015-08-14T10:22:04Z</dcterms:created>
  <dcterms:modified xsi:type="dcterms:W3CDTF">2017-10-07T18:30:30Z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