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5" y="4192525"/>
            <a:ext cx="7772400" cy="85920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108755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624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274638"/>
            <a:ext cx="7168899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443836"/>
            <a:ext cx="7168899" cy="4275740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95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369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495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9369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15</cp:revision>
  <dcterms:created xsi:type="dcterms:W3CDTF">2013-08-21T19:17:07Z</dcterms:created>
  <dcterms:modified xsi:type="dcterms:W3CDTF">2013-09-14T13:26:57Z</dcterms:modified>
</cp:coreProperties>
</file>