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64" r:id="rId3"/>
    <p:sldId id="276" r:id="rId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2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2" d="100"/>
          <a:sy n="72" d="100"/>
        </p:scale>
        <p:origin x="660"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10/7/2017</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10/7/2017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10/7/2017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10/7/2017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10/7/2017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10/7/2017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10/7/2017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10/7/2017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10/7/2017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10/7/2017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10/7/2017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2DD204D1-F9BD-4643-8480-6EA41EB484F1}" type="datetimeFigureOut">
              <a:rPr lang="en-US"/>
              <a:pPr/>
              <a:t>10/7/2017</a:t>
            </a:fld>
            <a:endParaRPr/>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endParaRP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fld id="{EB37DED6-D4C7-42EE-AB49-D2E39E64FDE4}" type="slidenum">
              <a:rPr/>
              <a:pPr/>
              <a:t>‹#›</a:t>
            </a:fld>
            <a:endParaRPr/>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3212" y="609600"/>
            <a:ext cx="6934200" cy="1200329"/>
          </a:xfrm>
          <a:prstGeom prst="rect">
            <a:avLst/>
          </a:prstGeom>
          <a:noFill/>
        </p:spPr>
        <p:txBody>
          <a:bodyPr wrap="square" rtlCol="0">
            <a:spAutoFit/>
          </a:bodyPr>
          <a:lstStyle/>
          <a:p>
            <a:r>
              <a:rPr lang="en-US" sz="7200" dirty="0"/>
              <a:t>  </a:t>
            </a:r>
            <a:r>
              <a:rPr lang="en-US" sz="7200" dirty="0">
                <a:latin typeface="Algerian" panose="04020705040A02060702" pitchFamily="82" charset="0"/>
              </a:rPr>
              <a:t>Certificate</a:t>
            </a:r>
          </a:p>
        </p:txBody>
      </p:sp>
      <p:sp>
        <p:nvSpPr>
          <p:cNvPr id="9" name="TextBox 8"/>
          <p:cNvSpPr txBox="1"/>
          <p:nvPr/>
        </p:nvSpPr>
        <p:spPr>
          <a:xfrm>
            <a:off x="4265612" y="1447800"/>
            <a:ext cx="6934200" cy="4893647"/>
          </a:xfrm>
          <a:prstGeom prst="rect">
            <a:avLst/>
          </a:prstGeom>
          <a:noFill/>
        </p:spPr>
        <p:txBody>
          <a:bodyPr wrap="square" rtlCol="0">
            <a:spAutoFit/>
          </a:bodyPr>
          <a:lstStyle/>
          <a:p>
            <a:endParaRPr lang="en-US" dirty="0"/>
          </a:p>
          <a:p>
            <a:r>
              <a:rPr lang="en-US" sz="2600" dirty="0">
                <a:solidFill>
                  <a:srgbClr val="7030A0"/>
                </a:solidFill>
                <a:latin typeface="Lucida Sans Unicode" panose="020B0602030504020204" pitchFamily="34" charset="0"/>
                <a:ea typeface="DFKai-SB" panose="03000509000000000000" pitchFamily="65" charset="-120"/>
                <a:cs typeface="Lucida Sans Unicode" panose="020B0602030504020204" pitchFamily="34" charset="0"/>
              </a:rPr>
              <a:t>This is to certify that the original and genuine investigation work has been carried out to investigate about the subject matter and the related data collection. The investigation has been completed solely, sincerely and satisfactorily</a:t>
            </a:r>
            <a:r>
              <a:rPr lang="en-US" sz="2600" dirty="0">
                <a:solidFill>
                  <a:srgbClr val="7030A0"/>
                </a:solidFill>
                <a:latin typeface="DFKai-SB" panose="03000509000000000000" pitchFamily="65" charset="-120"/>
                <a:ea typeface="DFKai-SB" panose="03000509000000000000" pitchFamily="65" charset="-120"/>
              </a:rPr>
              <a:t> </a:t>
            </a:r>
            <a:r>
              <a:rPr lang="en-US" sz="2600" dirty="0">
                <a:solidFill>
                  <a:srgbClr val="7030A0"/>
                </a:solidFill>
                <a:latin typeface="Copperplate Gothic Light" panose="020E0507020206020404" pitchFamily="34" charset="0"/>
                <a:ea typeface="Batang" panose="02030600000101010101" pitchFamily="18" charset="-127"/>
              </a:rPr>
              <a:t>by </a:t>
            </a:r>
            <a:r>
              <a:rPr lang="en-US" sz="2600" dirty="0"/>
              <a:t>‘</a:t>
            </a:r>
            <a:r>
              <a:rPr lang="en-US" sz="2600" i="1" dirty="0">
                <a:solidFill>
                  <a:srgbClr val="00B050"/>
                </a:solidFill>
                <a:latin typeface="Aharoni" panose="02010803020104030203" pitchFamily="2" charset="-79"/>
                <a:cs typeface="Aharoni" panose="02010803020104030203" pitchFamily="2" charset="-79"/>
              </a:rPr>
              <a:t>UDIT</a:t>
            </a:r>
            <a:r>
              <a:rPr lang="en-US" sz="2600" dirty="0"/>
              <a:t>’ of “ </a:t>
            </a:r>
            <a:r>
              <a:rPr lang="en-US" sz="2600" dirty="0">
                <a:solidFill>
                  <a:schemeClr val="accent4">
                    <a:lumMod val="75000"/>
                  </a:schemeClr>
                </a:solidFill>
                <a:latin typeface="Aharoni" panose="02010803020104030203" pitchFamily="2" charset="-79"/>
                <a:cs typeface="Aharoni" panose="02010803020104030203" pitchFamily="2" charset="-79"/>
              </a:rPr>
              <a:t>Vivekanand Int. Sr. Sec. School </a:t>
            </a:r>
            <a:r>
              <a:rPr lang="en-US" sz="2600" dirty="0"/>
              <a:t>“ </a:t>
            </a:r>
            <a:r>
              <a:rPr lang="en-US" sz="2600" dirty="0">
                <a:solidFill>
                  <a:srgbClr val="7030A0"/>
                </a:solidFill>
                <a:latin typeface="Lucida Sans Unicode" panose="020B0602030504020204" pitchFamily="34" charset="0"/>
                <a:ea typeface="DFKai-SB" panose="03000509000000000000" pitchFamily="65" charset="-120"/>
                <a:cs typeface="Lucida Sans Unicode" panose="020B0602030504020204" pitchFamily="34" charset="0"/>
              </a:rPr>
              <a:t>regarding this project titled as </a:t>
            </a:r>
            <a:r>
              <a:rPr lang="en-US" sz="2600" dirty="0"/>
              <a:t>‘ </a:t>
            </a:r>
            <a:r>
              <a:rPr lang="en-US" sz="2600" b="1" i="1" dirty="0">
                <a:solidFill>
                  <a:srgbClr val="C00000"/>
                </a:solidFill>
                <a:latin typeface="Aharoni" panose="02010803020104030203" pitchFamily="2" charset="-79"/>
                <a:cs typeface="Aharoni" panose="02010803020104030203" pitchFamily="2" charset="-79"/>
              </a:rPr>
              <a:t>HYDRO POWER PLANT  </a:t>
            </a:r>
            <a:r>
              <a:rPr lang="en-US" sz="2600" dirty="0">
                <a:latin typeface="Aharoni" panose="02010803020104030203" pitchFamily="2" charset="-79"/>
                <a:cs typeface="Aharoni" panose="02010803020104030203" pitchFamily="2" charset="-79"/>
              </a:rPr>
              <a:t>’. </a:t>
            </a:r>
          </a:p>
          <a:p>
            <a:endParaRPr lang="en-US" sz="2600" dirty="0"/>
          </a:p>
          <a:p>
            <a:endParaRPr lang="en-US" sz="2800" dirty="0"/>
          </a:p>
        </p:txBody>
      </p:sp>
      <p:sp>
        <p:nvSpPr>
          <p:cNvPr id="10" name="TextBox 9"/>
          <p:cNvSpPr txBox="1"/>
          <p:nvPr/>
        </p:nvSpPr>
        <p:spPr>
          <a:xfrm>
            <a:off x="8532812" y="6019800"/>
            <a:ext cx="3124200" cy="461665"/>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List</a:t>
            </a:r>
          </a:p>
        </p:txBody>
      </p:sp>
      <p:sp>
        <p:nvSpPr>
          <p:cNvPr id="14" name="Content Placeholder 13"/>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0</TotalTime>
  <Words>88</Words>
  <Application>Microsoft Office PowerPoint</Application>
  <PresentationFormat>Custom</PresentationFormat>
  <Paragraphs>7</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Batang</vt:lpstr>
      <vt:lpstr>Aharoni</vt:lpstr>
      <vt:lpstr>Algerian</vt:lpstr>
      <vt:lpstr>Arial</vt:lpstr>
      <vt:lpstr>Century Gothic</vt:lpstr>
      <vt:lpstr>Copperplate Gothic Light</vt:lpstr>
      <vt:lpstr>DFKai-SB</vt:lpstr>
      <vt:lpstr>Lucida Sans Unicode</vt:lpstr>
      <vt:lpstr>Books 16x9</vt:lpstr>
      <vt:lpstr>PowerPoint Presentation</vt:lpstr>
      <vt:lpstr>Title and Content Layout with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2015-08-14T09:34:48Z</dcterms:created>
  <dcterms:modified xsi:type="dcterms:W3CDTF">2017-10-07T17:51:07Z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TC027879409991</vt:lpwstr>
  </property>
</Properties>
</file>