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2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A7E"/>
    <a:srgbClr val="5A089E"/>
    <a:srgbClr val="7B2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60" y="9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10/7/2017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10/7/2017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7857" y="457200"/>
            <a:ext cx="7361311" cy="9848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8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Acknowledgement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3812" y="1905000"/>
            <a:ext cx="6629400" cy="42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It would be my sincere thanks to my physics teacher “</a:t>
            </a:r>
            <a:r>
              <a:rPr lang="en-US" sz="2600" dirty="0">
                <a:solidFill>
                  <a:srgbClr val="FF0000"/>
                </a:solidFill>
                <a:latin typeface="Bookman Old Style" panose="02050604050505020204" pitchFamily="18" charset="0"/>
              </a:rPr>
              <a:t>miss navita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” for providing a helping hand to complete this project. Her valuable guidance, support and supervision all through this project are responsible for its present form. I would also like to thanks my friends and family for their moral support to carve this project and above all I thank god for removing all hurdles in the way.</a:t>
            </a:r>
            <a:endParaRPr lang="en-US" sz="2600" dirty="0">
              <a:solidFill>
                <a:srgbClr val="7B2B77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Mission Statement/Goals</a:t>
            </a:r>
          </a:p>
          <a:p>
            <a:r>
              <a:rPr lang="en-US"/>
              <a:t>Who’s Who</a:t>
            </a:r>
          </a:p>
          <a:p>
            <a:r>
              <a:rPr lang="en-US"/>
              <a:t>Classroom Policies</a:t>
            </a:r>
          </a:p>
          <a:p>
            <a:r>
              <a:rPr lang="en-US"/>
              <a:t>Special Projects</a:t>
            </a:r>
          </a:p>
          <a:p>
            <a:r>
              <a:rPr lang="en-US"/>
              <a:t>Grading</a:t>
            </a:r>
          </a:p>
          <a:p>
            <a:r>
              <a:rPr lang="en-US"/>
              <a:t>Parent Conferences</a:t>
            </a:r>
          </a:p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design by </a:t>
            </a:r>
            <a:r>
              <a:rPr lang="en-US"/>
              <a:t>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" id="{BA20AF26-224D-43BB-86DA-2BC792E36EB8}" vid="{9710191D-09DB-4AC7-B7A2-C1364C5E432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A2750EA-B7A8-4FA6-B68F-CA4FDFC453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95</Words>
  <Application>Microsoft Office PowerPoint</Application>
  <PresentationFormat>Custom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Bookman Old Style</vt:lpstr>
      <vt:lpstr>Century Gothic</vt:lpstr>
      <vt:lpstr>Welcome back to school presentation</vt:lpstr>
      <vt:lpstr>PowerPoint Presentation</vt:lpstr>
      <vt:lpstr>Demo design by 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2015-08-14T12:39:40Z</dcterms:created>
  <dcterms:modified xsi:type="dcterms:W3CDTF">2017-10-07T17:48:06Z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TC034606159991</vt:lpwstr>
  </property>
</Properties>
</file>