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5"/>
  </p:notesMasterIdLst>
  <p:sldIdLst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10/7/2017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0456" y="662049"/>
            <a:ext cx="1168113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Algerian" panose="04020705040A02060702" pitchFamily="82" charset="0"/>
              </a:rPr>
              <a:t>DEMO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487" y="1804908"/>
            <a:ext cx="11578106" cy="40934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ndalus" panose="02020603050405020304" pitchFamily="18" charset="-78"/>
                <a:cs typeface="Andalus" panose="02020603050405020304" pitchFamily="18" charset="-78"/>
              </a:rPr>
              <a:t>1.</a:t>
            </a:r>
            <a:r>
              <a:rPr lang="en-US" sz="2600" dirty="0">
                <a:latin typeface="Andalus" panose="02020603050405020304" pitchFamily="18" charset="-78"/>
                <a:cs typeface="Andalus" panose="02020603050405020304" pitchFamily="18" charset="-78"/>
              </a:rPr>
              <a:t> </a:t>
            </a:r>
            <a:r>
              <a:rPr lang="en-US" sz="2600" dirty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Once a dam is constructed, electricity can be produced at a constant rate.</a:t>
            </a:r>
            <a:br>
              <a:rPr lang="en-US" sz="26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600" b="1" dirty="0">
                <a:latin typeface="Andalus" panose="02020603050405020304" pitchFamily="18" charset="-78"/>
                <a:cs typeface="Andalus" panose="02020603050405020304" pitchFamily="18" charset="-78"/>
              </a:rPr>
              <a:t>2.</a:t>
            </a:r>
            <a:r>
              <a:rPr lang="en-US" sz="2600" dirty="0">
                <a:latin typeface="Andalus" panose="02020603050405020304" pitchFamily="18" charset="-78"/>
                <a:cs typeface="Andalus" panose="02020603050405020304" pitchFamily="18" charset="-78"/>
              </a:rPr>
              <a:t> </a:t>
            </a:r>
            <a:r>
              <a:rPr lang="en-US" sz="26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Dams are designed to last many decades and so can contribute to the generation of electricity for many years / decades.</a:t>
            </a:r>
            <a:br>
              <a:rPr lang="en-US" sz="26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600" b="1" dirty="0">
                <a:latin typeface="Andalus" panose="02020603050405020304" pitchFamily="18" charset="-78"/>
                <a:cs typeface="Andalus" panose="02020603050405020304" pitchFamily="18" charset="-78"/>
              </a:rPr>
              <a:t>3.</a:t>
            </a:r>
            <a:r>
              <a:rPr lang="en-US" sz="2600" dirty="0">
                <a:latin typeface="Andalus" panose="02020603050405020304" pitchFamily="18" charset="-78"/>
                <a:cs typeface="Andalus" panose="02020603050405020304" pitchFamily="18" charset="-78"/>
              </a:rPr>
              <a:t> </a:t>
            </a:r>
            <a:r>
              <a:rPr lang="en-US" sz="2600" dirty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lake that forms behind the dam can be used for water sports and leisure / pleasure activities. Often large dams become tourist attractions in their own right.</a:t>
            </a:r>
            <a:br>
              <a:rPr lang="en-US" sz="26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600" b="1" dirty="0">
                <a:latin typeface="Andalus" panose="02020603050405020304" pitchFamily="18" charset="-78"/>
                <a:cs typeface="Andalus" panose="02020603050405020304" pitchFamily="18" charset="-78"/>
              </a:rPr>
              <a:t>4.</a:t>
            </a:r>
            <a:r>
              <a:rPr lang="en-US" sz="2600" dirty="0">
                <a:latin typeface="Andalus" panose="02020603050405020304" pitchFamily="18" charset="-78"/>
                <a:cs typeface="Andalus" panose="02020603050405020304" pitchFamily="18" charset="-78"/>
              </a:rPr>
              <a:t> </a:t>
            </a:r>
            <a:r>
              <a:rPr lang="en-US" sz="2600" dirty="0">
                <a:solidFill>
                  <a:srgbClr val="00B05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lake's water can be used for irrigation purposes.</a:t>
            </a:r>
            <a:br>
              <a:rPr lang="en-US" sz="26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2600" b="1" dirty="0">
                <a:latin typeface="Andalus" panose="02020603050405020304" pitchFamily="18" charset="-78"/>
                <a:cs typeface="Andalus" panose="02020603050405020304" pitchFamily="18" charset="-78"/>
              </a:rPr>
              <a:t>5.</a:t>
            </a:r>
            <a:r>
              <a:rPr lang="en-US" sz="2600" dirty="0">
                <a:latin typeface="Andalus" panose="02020603050405020304" pitchFamily="18" charset="-78"/>
                <a:cs typeface="Andalus" panose="02020603050405020304" pitchFamily="18" charset="-78"/>
              </a:rPr>
              <a:t> </a:t>
            </a:r>
            <a:r>
              <a:rPr lang="en-US" sz="2600" dirty="0">
                <a:solidFill>
                  <a:srgbClr val="0070C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build up of water in the lake means that energy can be stored until needed, when the water is released to produce electricity.</a:t>
            </a:r>
            <a:br>
              <a:rPr lang="en-US" sz="2600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sz="2600" dirty="0">
              <a:solidFill>
                <a:srgbClr val="00B05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Brainstorming objectives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Brainstorming activities</a:t>
            </a:r>
          </a:p>
          <a:p>
            <a:r>
              <a:rPr lang="en-US" dirty="0"/>
              <a:t>Summarize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14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Andalus</vt:lpstr>
      <vt:lpstr>Calibri</vt:lpstr>
      <vt:lpstr>Century Gothic</vt:lpstr>
      <vt:lpstr>Palatino Linotype</vt:lpstr>
      <vt:lpstr>Wingdings 2</vt:lpstr>
      <vt:lpstr>Presentation on brainstorming</vt:lpstr>
      <vt:lpstr>PowerPoint Presentation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2015-08-14T10:14:35Z</dcterms:created>
  <dcterms:modified xsi:type="dcterms:W3CDTF">2017-10-07T17:50:16Z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