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C83-4358-4069-9A04-36F684952B41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5BB5-8E37-492B-8843-1477E0364CB8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7E38-DB3A-4089-B386-FFD9F1943ECB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356-1F59-4D89-9F54-28C9F76813D7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8F21-3C02-407D-A180-361657C962A9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892040" cy="4351338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524" y="1825625"/>
            <a:ext cx="4892040" cy="4351338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FB26-DB44-4B23-8E2C-73FCFB6E6A5C}" type="datetime1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8" y="639150"/>
            <a:ext cx="1006228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508" y="1793873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08" y="2498723"/>
            <a:ext cx="4892040" cy="310197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793873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6753" y="2498723"/>
            <a:ext cx="4892040" cy="310197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A1B2-E24B-4D01-B1F3-1C91DA614AC9}" type="datetime1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B829-4D67-4482-B952-BBD9DCA0A419}" type="datetime1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990D-3D92-40C3-8F0D-2F9DF871B3E2}" type="datetime1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987425"/>
            <a:ext cx="5753100" cy="4613275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9B2D1F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9E5DC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35C0-D298-4C67-8022-2A6AB1B2BA62}" type="datetime1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8098-106E-436A-B7C8-8017C782259C}" type="datetime1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3619435-DEBC-444A-913E-FBD2C4CF0E59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ib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hyperphysics.com/" TargetMode="External"/><Relationship Id="rId5" Type="http://schemas.openxmlformats.org/officeDocument/2006/relationships/hyperlink" Target="http://www.ncert.nic.in/" TargetMode="External"/><Relationship Id="rId4" Type="http://schemas.openxmlformats.org/officeDocument/2006/relationships/hyperlink" Target="http://www.technologystuden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9504" y="701852"/>
            <a:ext cx="10792496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Algerian" panose="04020705040A02060702" pitchFamily="82" charset="0"/>
              </a:rPr>
              <a:t>        bibliography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2135" y="2663334"/>
            <a:ext cx="10457645" cy="21236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●  </a:t>
            </a:r>
            <a:r>
              <a:rPr lang="en-US" sz="2400" dirty="0">
                <a:solidFill>
                  <a:srgbClr val="FFFFFF"/>
                </a:solidFill>
                <a:hlinkClick r:id="rId3"/>
              </a:rPr>
              <a:t>www.scribd.com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●  </a:t>
            </a:r>
            <a:r>
              <a:rPr lang="en-US" sz="2400" dirty="0">
                <a:solidFill>
                  <a:srgbClr val="00B0F0"/>
                </a:solidFill>
                <a:hlinkClick r:id="rId4"/>
              </a:rPr>
              <a:t>www.technologystudent.com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●  </a:t>
            </a:r>
            <a:r>
              <a:rPr lang="en-US" sz="2400" dirty="0">
                <a:solidFill>
                  <a:srgbClr val="FFFF00"/>
                </a:solidFill>
                <a:hlinkClick r:id="rId5"/>
              </a:rPr>
              <a:t>www.ncert.nic.in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●  </a:t>
            </a:r>
            <a:r>
              <a:rPr lang="en-US" sz="2400" dirty="0">
                <a:solidFill>
                  <a:srgbClr val="FFFF00"/>
                </a:solidFill>
                <a:hlinkClick r:id="rId6"/>
              </a:rPr>
              <a:t>www.hyperphysics.com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template" id="{E3A5883B-E8CE-46E1-BD06-0BEE2E0AFA71}" vid="{B9CB0296-E107-40DB-82AD-8FB388C56E4D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CC2096-6844-4B95-B463-E84303707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0</TotalTime>
  <Words>53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Arial</vt:lpstr>
      <vt:lpstr>Calibri</vt:lpstr>
      <vt:lpstr>Vertical Lexicon design template</vt:lpstr>
      <vt:lpstr>PowerPoint Presentation</vt:lpstr>
      <vt:lpstr>Title and Content Layout with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2015-08-14T09:59:15Z</dcterms:created>
  <dcterms:modified xsi:type="dcterms:W3CDTF">2017-10-07T17:50:45Z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TC034606119991</vt:lpwstr>
  </property>
</Properties>
</file>