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440"/>
            <a:ext cx="5734050" cy="669702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Physics project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203065" y="4739425"/>
            <a:ext cx="1635885" cy="373487"/>
          </a:xfrm>
        </p:spPr>
        <p:txBody>
          <a:bodyPr>
            <a:noAutofit/>
          </a:bodyPr>
          <a:lstStyle/>
          <a:p>
            <a:r>
              <a:rPr lang="en-US" sz="2400" dirty="0"/>
              <a:t>Udit kumar</a:t>
            </a:r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3010974" y="2886748"/>
            <a:ext cx="667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505" y="3474993"/>
            <a:ext cx="5296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lgerian" panose="04020705040A02060702" pitchFamily="82" charset="0"/>
              </a:rPr>
              <a:t>Hydro power plant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2467" y="5125791"/>
            <a:ext cx="919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XII ‘A</a:t>
            </a:r>
            <a:r>
              <a:rPr lang="en-US" sz="22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Euphemia</vt:lpstr>
      <vt:lpstr>Plantagenet Cherokee</vt:lpstr>
      <vt:lpstr>Wingdings</vt:lpstr>
      <vt:lpstr>Academic Literature 16x9</vt:lpstr>
      <vt:lpstr>Physics project</vt:lpstr>
      <vt:lpstr>Title and Content Layout with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2015-08-27T14:49:14Z</dcterms:created>
  <dcterms:modified xsi:type="dcterms:W3CDTF">2017-10-08T06:17:19Z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