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70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40000"/>
              </a:srgbClr>
            </a:gs>
          </a:gsLst>
          <a:lin ang="5400000" scaled="0"/>
        </a:gradFill>
      </c:spPr>
    </c:sideWall>
    <c:backWall>
      <c:thickness val="0"/>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CDD-4512-8BF3-B0A5E6C02A1C}"/>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CDD-4512-8BF3-B0A5E6C02A1C}"/>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CDD-4512-8BF3-B0A5E6C02A1C}"/>
            </c:ext>
          </c:extLst>
        </c:ser>
        <c:dLbls>
          <c:showLegendKey val="0"/>
          <c:showVal val="0"/>
          <c:showCatName val="0"/>
          <c:showSerName val="0"/>
          <c:showPercent val="0"/>
          <c:showBubbleSize val="0"/>
        </c:dLbls>
        <c:gapWidth val="150"/>
        <c:shape val="cylinder"/>
        <c:axId val="187556248"/>
        <c:axId val="187555856"/>
        <c:axId val="0"/>
      </c:bar3DChart>
      <c:catAx>
        <c:axId val="187556248"/>
        <c:scaling>
          <c:orientation val="minMax"/>
        </c:scaling>
        <c:delete val="0"/>
        <c:axPos val="b"/>
        <c:numFmt formatCode="General" sourceLinked="0"/>
        <c:majorTickMark val="out"/>
        <c:minorTickMark val="none"/>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en-US"/>
          </a:p>
        </c:txPr>
        <c:crossAx val="187555856"/>
        <c:crosses val="autoZero"/>
        <c:auto val="1"/>
        <c:lblAlgn val="ctr"/>
        <c:lblOffset val="100"/>
        <c:noMultiLvlLbl val="0"/>
      </c:catAx>
      <c:valAx>
        <c:axId val="187555856"/>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en-US"/>
          </a:p>
        </c:txPr>
        <c:crossAx val="187556248"/>
        <c:crosses val="autoZero"/>
        <c:crossBetween val="between"/>
        <c:majorUnit val="1"/>
      </c:valAx>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en-US"/>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1E-3"/>
          <c:y val="0.16578725939722247"/>
          <c:w val="0.71714774916939061"/>
          <c:h val="0.82881511893089399"/>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D886-4753-8D84-D4CFBF53077B}"/>
            </c:ext>
          </c:extLst>
        </c:ser>
        <c:dLbls>
          <c:showLegendKey val="0"/>
          <c:showVal val="0"/>
          <c:showCatName val="0"/>
          <c:showSerName val="0"/>
          <c:showPercent val="0"/>
          <c:showBubbleSize val="0"/>
          <c:showLeaderLines val="1"/>
        </c:dLbls>
      </c:pie3DChart>
    </c:plotArea>
    <c:legend>
      <c:legendPos val="r"/>
      <c:layout>
        <c:manualLayout>
          <c:xMode val="edge"/>
          <c:yMode val="edge"/>
          <c:x val="0.71349145773956268"/>
          <c:y val="0.33069235618712822"/>
          <c:w val="0.27832858316023479"/>
          <c:h val="0.42146170730846966"/>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19D-4EF4-A2F8-5D5123F90220}"/>
            </c:ext>
          </c:extLst>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19D-4EF4-A2F8-5D5123F90220}"/>
            </c:ext>
          </c:extLst>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19D-4EF4-A2F8-5D5123F90220}"/>
            </c:ext>
          </c:extLst>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extLst>
            <c:ext xmlns:c16="http://schemas.microsoft.com/office/drawing/2014/chart" uri="{C3380CC4-5D6E-409C-BE32-E72D297353CC}">
              <c16:uniqueId val="{00000003-319D-4EF4-A2F8-5D5123F90220}"/>
            </c:ext>
          </c:extLst>
        </c:ser>
        <c:dLbls>
          <c:showLegendKey val="0"/>
          <c:showVal val="0"/>
          <c:showCatName val="0"/>
          <c:showSerName val="0"/>
          <c:showPercent val="0"/>
          <c:showBubbleSize val="0"/>
        </c:dLbls>
        <c:marker val="1"/>
        <c:smooth val="0"/>
        <c:axId val="193525072"/>
        <c:axId val="193525464"/>
      </c:lineChart>
      <c:catAx>
        <c:axId val="193525072"/>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93525464"/>
        <c:crosses val="autoZero"/>
        <c:auto val="1"/>
        <c:lblAlgn val="ctr"/>
        <c:lblOffset val="100"/>
        <c:noMultiLvlLbl val="0"/>
      </c:catAx>
      <c:valAx>
        <c:axId val="193525464"/>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193525072"/>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0EA-4DB2-99ED-ECCD1ED109D4}"/>
            </c:ext>
          </c:extLst>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0EA-4DB2-99ED-ECCD1ED109D4}"/>
            </c:ext>
          </c:extLst>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0EA-4DB2-99ED-ECCD1ED109D4}"/>
            </c:ext>
          </c:extLst>
        </c:ser>
        <c:dLbls>
          <c:showLegendKey val="0"/>
          <c:showVal val="0"/>
          <c:showCatName val="0"/>
          <c:showSerName val="0"/>
          <c:showPercent val="0"/>
          <c:showBubbleSize val="0"/>
        </c:dLbls>
        <c:axId val="193526248"/>
        <c:axId val="248986256"/>
      </c:areaChart>
      <c:catAx>
        <c:axId val="193526248"/>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48986256"/>
        <c:crosses val="autoZero"/>
        <c:auto val="1"/>
        <c:lblAlgn val="ctr"/>
        <c:lblOffset val="100"/>
        <c:noMultiLvlLbl val="0"/>
      </c:catAx>
      <c:valAx>
        <c:axId val="248986256"/>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93526248"/>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052"/>
          <c:y val="0.33972823971405097"/>
          <c:w val="0.24759475150803723"/>
          <c:h val="0.31658704122168702"/>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CA5E48-4037-464B-B0CD-A57309264C70}"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D4A70-2F51-4146-B9C4-8BA4F7541B2E}" type="slidenum">
              <a:rPr lang="en-US" smtClean="0"/>
              <a:t>‹#›</a:t>
            </a:fld>
            <a:endParaRPr lang="en-US"/>
          </a:p>
        </p:txBody>
      </p:sp>
    </p:spTree>
    <p:extLst>
      <p:ext uri="{BB962C8B-B14F-4D97-AF65-F5344CB8AC3E}">
        <p14:creationId xmlns:p14="http://schemas.microsoft.com/office/powerpoint/2010/main" val="256789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7295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883148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1025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0193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68848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3446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a:t>
            </a:r>
            <a:r>
              <a:rPr lang="en-US"/>
              <a:t>Prukyu,lesentation</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a:t>Name</a:t>
            </a:r>
          </a:p>
          <a:p>
            <a:r>
              <a:rPr lang="en-US" dirty="0"/>
              <a:t>Title</a:t>
            </a:r>
          </a:p>
          <a:p>
            <a:r>
              <a:rPr lang="en-US" dirty="0"/>
              <a:t>Company Name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Guidelines</a:t>
            </a:r>
          </a:p>
        </p:txBody>
      </p:sp>
      <p:sp>
        <p:nvSpPr>
          <p:cNvPr id="3" name="Text Placeholder 2"/>
          <p:cNvSpPr>
            <a:spLocks noGrp="1"/>
          </p:cNvSpPr>
          <p:nvPr>
            <p:ph type="body" sz="quarter" idx="10"/>
          </p:nvPr>
        </p:nvSpPr>
        <p:spPr>
          <a:xfrm>
            <a:off x="381000" y="1411552"/>
            <a:ext cx="8382000" cy="2550848"/>
          </a:xfrm>
        </p:spPr>
        <p:txBody>
          <a:bodyPr>
            <a:normAutofit/>
          </a:bodyPr>
          <a:lstStyle/>
          <a:p>
            <a:r>
              <a:rPr lang="en-US" dirty="0"/>
              <a:t>Font, size, and color for text have been formatted for you in the Slide Master</a:t>
            </a:r>
          </a:p>
          <a:p>
            <a:r>
              <a:rPr lang="en-US" dirty="0"/>
              <a:t>Use the color palette shown below</a:t>
            </a:r>
          </a:p>
          <a:p>
            <a:r>
              <a:rPr lang="en-US" dirty="0"/>
              <a:t>See next slide for additional guidelines</a:t>
            </a:r>
          </a:p>
          <a:p>
            <a:r>
              <a:rPr lang="en-US" dirty="0"/>
              <a:t>Hyperlink color: </a:t>
            </a:r>
            <a:r>
              <a:rPr lang="en-US" dirty="0">
                <a:hlinkClick r:id="rId3"/>
              </a:rPr>
              <a:t>www.microsoft.com</a:t>
            </a:r>
            <a:r>
              <a:rPr lang="en-US" dirty="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theme/theme1.xml><?xml version="1.0" encoding="utf-8"?>
<a:theme xmlns:a="http://schemas.openxmlformats.org/drawingml/2006/main" name="1_Textured template_Wine Segoe_TP10286784">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DE799-400D-457A-A0F1-CBEB124E44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(Wine textured design)</Template>
  <TotalTime>0</TotalTime>
  <Words>401</Words>
  <Application>Microsoft Office PowerPoint</Application>
  <PresentationFormat>On-screen Show (4:3)</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Courier New</vt:lpstr>
      <vt:lpstr>Wingdings</vt:lpstr>
      <vt:lpstr>1_Textured template_Wine Segoe_TP10286784</vt:lpstr>
      <vt:lpstr>White with Courier font for code slides</vt:lpstr>
      <vt:lpstr>Title of Prukyu,lesentation</vt:lpstr>
      <vt:lpstr>PowerPoint Guidelines</vt:lpstr>
      <vt:lpstr>Bar Chart Example</vt:lpstr>
      <vt:lpstr>Pie Chart Example</vt:lpstr>
      <vt:lpstr>Line Chart Example</vt:lpstr>
      <vt:lpstr>Area Chart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Prukyu,lesentation</dc:title>
  <dc:creator>admin</dc:creator>
  <cp:keywords/>
  <cp:lastModifiedBy>Udit Kumar</cp:lastModifiedBy>
  <cp:revision>2</cp:revision>
  <dcterms:created xsi:type="dcterms:W3CDTF">2015-08-14T13:04:35Z</dcterms:created>
  <dcterms:modified xsi:type="dcterms:W3CDTF">2017-10-08T06:18:10Z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TC102867849990</vt:lpwstr>
  </property>
</Properties>
</file>