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ource Code Pro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DayTomato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Designed by FridayIdeas</a:t>
            </a:r>
          </a:p>
        </p:txBody>
      </p:sp>
      <p:pic>
        <p:nvPicPr>
          <p:cNvPr descr="icon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4254">
            <a:off x="873825" y="1134724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Daytomato?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App that lets locals share their opinion on anything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Earn seeds on reviews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More seeds, higher reputation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See what places are trending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Shows recommended trip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Create reviews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Look and rate reviews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Additional Features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Users creating trips (50 hours)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Viewing other users’ trips (20 hours)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Trip navigation (50 hours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Future?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68825"/>
            <a:ext cx="8520600" cy="35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Milestone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Implement user trips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Generate trip navigation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Milestone 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Enhance UI, UX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Offline support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Market DayTomato and devour the market share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Progress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Server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Alix, Brian, Nick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App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James, Ryan, Zane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