
<file path=[Content_Types].xml><?xml version="1.0" encoding="utf-8"?>
<Types xmlns="http://schemas.openxmlformats.org/package/2006/content-types">
  <Default Extension="bmp" ContentType="image/bmp"/>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15"/>
  </p:notesMasterIdLst>
  <p:sldIdLst>
    <p:sldId id="256" r:id="rId2"/>
    <p:sldId id="264" r:id="rId3"/>
    <p:sldId id="257" r:id="rId4"/>
    <p:sldId id="265" r:id="rId5"/>
    <p:sldId id="266" r:id="rId6"/>
    <p:sldId id="267" r:id="rId7"/>
    <p:sldId id="259" r:id="rId8"/>
    <p:sldId id="258" r:id="rId9"/>
    <p:sldId id="261" r:id="rId10"/>
    <p:sldId id="263" r:id="rId11"/>
    <p:sldId id="260" r:id="rId12"/>
    <p:sldId id="262"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3E87A-90F1-4D5A-A51F-55F80DD945FB}" v="117" dt="2019-05-23T07:55:47.56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79658" autoAdjust="0"/>
  </p:normalViewPr>
  <p:slideViewPr>
    <p:cSldViewPr snapToGrid="0">
      <p:cViewPr varScale="1">
        <p:scale>
          <a:sx n="87" d="100"/>
          <a:sy n="87" d="100"/>
        </p:scale>
        <p:origin x="2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幸融 吴" userId="aa115848ec739d82" providerId="LiveId" clId="{FD73E87A-90F1-4D5A-A51F-55F80DD945FB}"/>
    <pc:docChg chg="undo custSel addSld delSld modSld sldOrd">
      <pc:chgData name="幸融 吴" userId="aa115848ec739d82" providerId="LiveId" clId="{FD73E87A-90F1-4D5A-A51F-55F80DD945FB}" dt="2019-05-23T07:57:12.814" v="816" actId="948"/>
      <pc:docMkLst>
        <pc:docMk/>
      </pc:docMkLst>
      <pc:sldChg chg="modSp">
        <pc:chgData name="幸融 吴" userId="aa115848ec739d82" providerId="LiveId" clId="{FD73E87A-90F1-4D5A-A51F-55F80DD945FB}" dt="2019-05-23T06:54:09.993" v="19" actId="403"/>
        <pc:sldMkLst>
          <pc:docMk/>
          <pc:sldMk cId="302468012" sldId="256"/>
        </pc:sldMkLst>
        <pc:spChg chg="mod">
          <ac:chgData name="幸融 吴" userId="aa115848ec739d82" providerId="LiveId" clId="{FD73E87A-90F1-4D5A-A51F-55F80DD945FB}" dt="2019-05-23T06:53:29.796" v="3" actId="20577"/>
          <ac:spMkLst>
            <pc:docMk/>
            <pc:sldMk cId="302468012" sldId="256"/>
            <ac:spMk id="2" creationId="{A0F8C394-FF4F-4A5A-B91E-15463C07D1CF}"/>
          </ac:spMkLst>
        </pc:spChg>
        <pc:spChg chg="mod">
          <ac:chgData name="幸融 吴" userId="aa115848ec739d82" providerId="LiveId" clId="{FD73E87A-90F1-4D5A-A51F-55F80DD945FB}" dt="2019-05-23T06:54:09.993" v="19" actId="403"/>
          <ac:spMkLst>
            <pc:docMk/>
            <pc:sldMk cId="302468012" sldId="256"/>
            <ac:spMk id="3" creationId="{98A8DCD3-A576-466F-ABA6-2CAAFA644EE4}"/>
          </ac:spMkLst>
        </pc:spChg>
      </pc:sldChg>
      <pc:sldChg chg="modSp">
        <pc:chgData name="幸融 吴" userId="aa115848ec739d82" providerId="LiveId" clId="{FD73E87A-90F1-4D5A-A51F-55F80DD945FB}" dt="2019-05-23T07:55:27.630" v="791" actId="948"/>
        <pc:sldMkLst>
          <pc:docMk/>
          <pc:sldMk cId="1958514340" sldId="257"/>
        </pc:sldMkLst>
        <pc:spChg chg="mod">
          <ac:chgData name="幸融 吴" userId="aa115848ec739d82" providerId="LiveId" clId="{FD73E87A-90F1-4D5A-A51F-55F80DD945FB}" dt="2019-05-23T07:55:27.630" v="791" actId="948"/>
          <ac:spMkLst>
            <pc:docMk/>
            <pc:sldMk cId="1958514340" sldId="257"/>
            <ac:spMk id="2" creationId="{BFDEA59D-B42E-469D-A3BF-8389DAE4550B}"/>
          </ac:spMkLst>
        </pc:spChg>
        <pc:spChg chg="mod">
          <ac:chgData name="幸融 吴" userId="aa115848ec739d82" providerId="LiveId" clId="{FD73E87A-90F1-4D5A-A51F-55F80DD945FB}" dt="2019-05-23T06:53:04.849" v="2" actId="20577"/>
          <ac:spMkLst>
            <pc:docMk/>
            <pc:sldMk cId="1958514340" sldId="257"/>
            <ac:spMk id="3" creationId="{205C0668-6A31-4115-BE8F-02AA2E2CEA4D}"/>
          </ac:spMkLst>
        </pc:spChg>
        <pc:picChg chg="mod">
          <ac:chgData name="幸融 吴" userId="aa115848ec739d82" providerId="LiveId" clId="{FD73E87A-90F1-4D5A-A51F-55F80DD945FB}" dt="2019-05-23T06:52:52.343" v="0" actId="1076"/>
          <ac:picMkLst>
            <pc:docMk/>
            <pc:sldMk cId="1958514340" sldId="257"/>
            <ac:picMk id="5" creationId="{295D852B-DD7A-4766-9738-D494AD8FD0FF}"/>
          </ac:picMkLst>
        </pc:picChg>
      </pc:sldChg>
      <pc:sldChg chg="addSp delSp modSp add">
        <pc:chgData name="幸融 吴" userId="aa115848ec739d82" providerId="LiveId" clId="{FD73E87A-90F1-4D5A-A51F-55F80DD945FB}" dt="2019-05-23T07:01:39.450" v="208" actId="948"/>
        <pc:sldMkLst>
          <pc:docMk/>
          <pc:sldMk cId="3365696302" sldId="258"/>
        </pc:sldMkLst>
        <pc:spChg chg="mod">
          <ac:chgData name="幸融 吴" userId="aa115848ec739d82" providerId="LiveId" clId="{FD73E87A-90F1-4D5A-A51F-55F80DD945FB}" dt="2019-05-23T06:58:52.569" v="204" actId="20577"/>
          <ac:spMkLst>
            <pc:docMk/>
            <pc:sldMk cId="3365696302" sldId="258"/>
            <ac:spMk id="2" creationId="{356F2FBD-C625-49B0-9816-3E8F0B81B164}"/>
          </ac:spMkLst>
        </pc:spChg>
        <pc:spChg chg="mod">
          <ac:chgData name="幸融 吴" userId="aa115848ec739d82" providerId="LiveId" clId="{FD73E87A-90F1-4D5A-A51F-55F80DD945FB}" dt="2019-05-23T06:59:35.463" v="206" actId="403"/>
          <ac:spMkLst>
            <pc:docMk/>
            <pc:sldMk cId="3365696302" sldId="258"/>
            <ac:spMk id="3" creationId="{AF8D5250-CE25-4CD7-8482-586DCF01F493}"/>
          </ac:spMkLst>
        </pc:spChg>
        <pc:spChg chg="add del">
          <ac:chgData name="幸融 吴" userId="aa115848ec739d82" providerId="LiveId" clId="{FD73E87A-90F1-4D5A-A51F-55F80DD945FB}" dt="2019-05-23T07:01:39.450" v="208" actId="948"/>
          <ac:spMkLst>
            <pc:docMk/>
            <pc:sldMk cId="3365696302" sldId="258"/>
            <ac:spMk id="4" creationId="{CCA3A883-00E8-4F56-82C9-42A00E56F12C}"/>
          </ac:spMkLst>
        </pc:spChg>
      </pc:sldChg>
      <pc:sldChg chg="addSp delSp modSp add ord">
        <pc:chgData name="幸融 吴" userId="aa115848ec739d82" providerId="LiveId" clId="{FD73E87A-90F1-4D5A-A51F-55F80DD945FB}" dt="2019-05-23T07:19:53.758" v="384" actId="14100"/>
        <pc:sldMkLst>
          <pc:docMk/>
          <pc:sldMk cId="2288971325" sldId="259"/>
        </pc:sldMkLst>
        <pc:spChg chg="del">
          <ac:chgData name="幸融 吴" userId="aa115848ec739d82" providerId="LiveId" clId="{FD73E87A-90F1-4D5A-A51F-55F80DD945FB}" dt="2019-05-23T07:01:45.154" v="210" actId="478"/>
          <ac:spMkLst>
            <pc:docMk/>
            <pc:sldMk cId="2288971325" sldId="259"/>
            <ac:spMk id="3" creationId="{AF8D5250-CE25-4CD7-8482-586DCF01F493}"/>
          </ac:spMkLst>
        </pc:spChg>
        <pc:spChg chg="add del mod">
          <ac:chgData name="幸融 吴" userId="aa115848ec739d82" providerId="LiveId" clId="{FD73E87A-90F1-4D5A-A51F-55F80DD945FB}" dt="2019-05-23T07:02:37.916" v="211" actId="931"/>
          <ac:spMkLst>
            <pc:docMk/>
            <pc:sldMk cId="2288971325" sldId="259"/>
            <ac:spMk id="5" creationId="{E075B57A-35C5-4BB0-BBFF-CE87DD21C1B8}"/>
          </ac:spMkLst>
        </pc:spChg>
        <pc:spChg chg="add mod">
          <ac:chgData name="幸融 吴" userId="aa115848ec739d82" providerId="LiveId" clId="{FD73E87A-90F1-4D5A-A51F-55F80DD945FB}" dt="2019-05-23T07:11:07.192" v="284" actId="1076"/>
          <ac:spMkLst>
            <pc:docMk/>
            <pc:sldMk cId="2288971325" sldId="259"/>
            <ac:spMk id="18" creationId="{6A22A022-2180-42C4-A584-B54F3B07D1DD}"/>
          </ac:spMkLst>
        </pc:spChg>
        <pc:spChg chg="add mod">
          <ac:chgData name="幸融 吴" userId="aa115848ec739d82" providerId="LiveId" clId="{FD73E87A-90F1-4D5A-A51F-55F80DD945FB}" dt="2019-05-23T07:10:53.656" v="282" actId="1076"/>
          <ac:spMkLst>
            <pc:docMk/>
            <pc:sldMk cId="2288971325" sldId="259"/>
            <ac:spMk id="19" creationId="{16535913-7C07-40D3-AD40-DFA6BDDD0EDF}"/>
          </ac:spMkLst>
        </pc:spChg>
        <pc:spChg chg="add mod">
          <ac:chgData name="幸融 吴" userId="aa115848ec739d82" providerId="LiveId" clId="{FD73E87A-90F1-4D5A-A51F-55F80DD945FB}" dt="2019-05-23T07:18:44.953" v="378" actId="1076"/>
          <ac:spMkLst>
            <pc:docMk/>
            <pc:sldMk cId="2288971325" sldId="259"/>
            <ac:spMk id="20" creationId="{2CACB2AB-9D9D-42AE-B726-11CA089BBE9F}"/>
          </ac:spMkLst>
        </pc:spChg>
        <pc:spChg chg="add mod">
          <ac:chgData name="幸融 吴" userId="aa115848ec739d82" providerId="LiveId" clId="{FD73E87A-90F1-4D5A-A51F-55F80DD945FB}" dt="2019-05-23T07:13:31.049" v="314" actId="20577"/>
          <ac:spMkLst>
            <pc:docMk/>
            <pc:sldMk cId="2288971325" sldId="259"/>
            <ac:spMk id="21" creationId="{CBFE375C-CAFB-4ABE-98D8-1D3CF53C2E8D}"/>
          </ac:spMkLst>
        </pc:spChg>
        <pc:spChg chg="add mod">
          <ac:chgData name="幸融 吴" userId="aa115848ec739d82" providerId="LiveId" clId="{FD73E87A-90F1-4D5A-A51F-55F80DD945FB}" dt="2019-05-23T07:14:01.995" v="330" actId="20577"/>
          <ac:spMkLst>
            <pc:docMk/>
            <pc:sldMk cId="2288971325" sldId="259"/>
            <ac:spMk id="22" creationId="{D471625B-09D3-4B84-B1EB-1F52E53AA3F7}"/>
          </ac:spMkLst>
        </pc:spChg>
        <pc:spChg chg="add mod">
          <ac:chgData name="幸融 吴" userId="aa115848ec739d82" providerId="LiveId" clId="{FD73E87A-90F1-4D5A-A51F-55F80DD945FB}" dt="2019-05-23T07:14:22.875" v="341" actId="20577"/>
          <ac:spMkLst>
            <pc:docMk/>
            <pc:sldMk cId="2288971325" sldId="259"/>
            <ac:spMk id="23" creationId="{D133B21F-67B4-4915-A658-54B8EB036626}"/>
          </ac:spMkLst>
        </pc:spChg>
        <pc:spChg chg="add mod">
          <ac:chgData name="幸融 吴" userId="aa115848ec739d82" providerId="LiveId" clId="{FD73E87A-90F1-4D5A-A51F-55F80DD945FB}" dt="2019-05-23T07:15:37.103" v="351" actId="20577"/>
          <ac:spMkLst>
            <pc:docMk/>
            <pc:sldMk cId="2288971325" sldId="259"/>
            <ac:spMk id="26" creationId="{11C09DBE-74F4-4B67-BEAC-A47962FFCAE4}"/>
          </ac:spMkLst>
        </pc:spChg>
        <pc:picChg chg="add mod">
          <ac:chgData name="幸融 吴" userId="aa115848ec739d82" providerId="LiveId" clId="{FD73E87A-90F1-4D5A-A51F-55F80DD945FB}" dt="2019-05-23T07:09:10.078" v="235" actId="1076"/>
          <ac:picMkLst>
            <pc:docMk/>
            <pc:sldMk cId="2288971325" sldId="259"/>
            <ac:picMk id="7" creationId="{F3B94F8F-31AC-476C-8BF6-CAF0AC4D8A01}"/>
          </ac:picMkLst>
        </pc:picChg>
        <pc:picChg chg="add mod">
          <ac:chgData name="幸融 吴" userId="aa115848ec739d82" providerId="LiveId" clId="{FD73E87A-90F1-4D5A-A51F-55F80DD945FB}" dt="2019-05-23T07:17:24.500" v="364" actId="1076"/>
          <ac:picMkLst>
            <pc:docMk/>
            <pc:sldMk cId="2288971325" sldId="259"/>
            <ac:picMk id="9" creationId="{C0ED12E9-0E22-4520-B4E8-3F71E0086C72}"/>
          </ac:picMkLst>
        </pc:picChg>
        <pc:picChg chg="add mod">
          <ac:chgData name="幸融 吴" userId="aa115848ec739d82" providerId="LiveId" clId="{FD73E87A-90F1-4D5A-A51F-55F80DD945FB}" dt="2019-05-23T07:09:10.078" v="235" actId="1076"/>
          <ac:picMkLst>
            <pc:docMk/>
            <pc:sldMk cId="2288971325" sldId="259"/>
            <ac:picMk id="11" creationId="{9E88FE28-E563-48DE-9167-6CB6A27D1DCD}"/>
          </ac:picMkLst>
        </pc:picChg>
        <pc:picChg chg="add mod">
          <ac:chgData name="幸融 吴" userId="aa115848ec739d82" providerId="LiveId" clId="{FD73E87A-90F1-4D5A-A51F-55F80DD945FB}" dt="2019-05-23T07:09:10.078" v="235" actId="1076"/>
          <ac:picMkLst>
            <pc:docMk/>
            <pc:sldMk cId="2288971325" sldId="259"/>
            <ac:picMk id="13" creationId="{0F2396D2-72C8-43FF-B56E-57ABE128C336}"/>
          </ac:picMkLst>
        </pc:picChg>
        <pc:picChg chg="add mod">
          <ac:chgData name="幸融 吴" userId="aa115848ec739d82" providerId="LiveId" clId="{FD73E87A-90F1-4D5A-A51F-55F80DD945FB}" dt="2019-05-23T07:10:34.505" v="271" actId="1076"/>
          <ac:picMkLst>
            <pc:docMk/>
            <pc:sldMk cId="2288971325" sldId="259"/>
            <ac:picMk id="15" creationId="{A7EC528A-7979-4337-A309-B0C5DFC3C799}"/>
          </ac:picMkLst>
        </pc:picChg>
        <pc:picChg chg="add mod">
          <ac:chgData name="幸融 吴" userId="aa115848ec739d82" providerId="LiveId" clId="{FD73E87A-90F1-4D5A-A51F-55F80DD945FB}" dt="2019-05-23T07:13:53.713" v="317" actId="1076"/>
          <ac:picMkLst>
            <pc:docMk/>
            <pc:sldMk cId="2288971325" sldId="259"/>
            <ac:picMk id="17" creationId="{C6903032-A6E9-4C36-BEEA-CD8B989DC61D}"/>
          </ac:picMkLst>
        </pc:picChg>
        <pc:picChg chg="add mod">
          <ac:chgData name="幸融 吴" userId="aa115848ec739d82" providerId="LiveId" clId="{FD73E87A-90F1-4D5A-A51F-55F80DD945FB}" dt="2019-05-23T07:15:21.320" v="344" actId="1076"/>
          <ac:picMkLst>
            <pc:docMk/>
            <pc:sldMk cId="2288971325" sldId="259"/>
            <ac:picMk id="25" creationId="{3D4405D5-8669-4258-A060-AAE21EC812B5}"/>
          </ac:picMkLst>
        </pc:picChg>
        <pc:cxnChg chg="add mod">
          <ac:chgData name="幸融 吴" userId="aa115848ec739d82" providerId="LiveId" clId="{FD73E87A-90F1-4D5A-A51F-55F80DD945FB}" dt="2019-05-23T07:16:29.677" v="354" actId="208"/>
          <ac:cxnSpMkLst>
            <pc:docMk/>
            <pc:sldMk cId="2288971325" sldId="259"/>
            <ac:cxnSpMk id="28" creationId="{238EB1D9-4020-45FD-9C49-6E88728E1678}"/>
          </ac:cxnSpMkLst>
        </pc:cxnChg>
        <pc:cxnChg chg="add del mod">
          <ac:chgData name="幸融 吴" userId="aa115848ec739d82" providerId="LiveId" clId="{FD73E87A-90F1-4D5A-A51F-55F80DD945FB}" dt="2019-05-23T07:18:03.458" v="372" actId="14100"/>
          <ac:cxnSpMkLst>
            <pc:docMk/>
            <pc:sldMk cId="2288971325" sldId="259"/>
            <ac:cxnSpMk id="29" creationId="{33B9B1A3-2274-4343-9493-1415DCFB04E4}"/>
          </ac:cxnSpMkLst>
        </pc:cxnChg>
        <pc:cxnChg chg="add mod">
          <ac:chgData name="幸融 吴" userId="aa115848ec739d82" providerId="LiveId" clId="{FD73E87A-90F1-4D5A-A51F-55F80DD945FB}" dt="2019-05-23T07:17:24.500" v="364" actId="1076"/>
          <ac:cxnSpMkLst>
            <pc:docMk/>
            <pc:sldMk cId="2288971325" sldId="259"/>
            <ac:cxnSpMk id="32" creationId="{1CC9BDDD-B494-4053-8E5B-674719039E68}"/>
          </ac:cxnSpMkLst>
        </pc:cxnChg>
        <pc:cxnChg chg="add del mod">
          <ac:chgData name="幸融 吴" userId="aa115848ec739d82" providerId="LiveId" clId="{FD73E87A-90F1-4D5A-A51F-55F80DD945FB}" dt="2019-05-23T07:17:49.844" v="368" actId="11529"/>
          <ac:cxnSpMkLst>
            <pc:docMk/>
            <pc:sldMk cId="2288971325" sldId="259"/>
            <ac:cxnSpMk id="39" creationId="{2CA70299-13EE-43D4-A351-B31381C03AC0}"/>
          </ac:cxnSpMkLst>
        </pc:cxnChg>
        <pc:cxnChg chg="add mod">
          <ac:chgData name="幸融 吴" userId="aa115848ec739d82" providerId="LiveId" clId="{FD73E87A-90F1-4D5A-A51F-55F80DD945FB}" dt="2019-05-23T07:18:01.264" v="371" actId="14100"/>
          <ac:cxnSpMkLst>
            <pc:docMk/>
            <pc:sldMk cId="2288971325" sldId="259"/>
            <ac:cxnSpMk id="40" creationId="{7D5DDF23-E2F6-4399-AC4C-FDE2790BA37B}"/>
          </ac:cxnSpMkLst>
        </pc:cxnChg>
        <pc:cxnChg chg="add del mod">
          <ac:chgData name="幸融 吴" userId="aa115848ec739d82" providerId="LiveId" clId="{FD73E87A-90F1-4D5A-A51F-55F80DD945FB}" dt="2019-05-23T07:18:32.613" v="377" actId="478"/>
          <ac:cxnSpMkLst>
            <pc:docMk/>
            <pc:sldMk cId="2288971325" sldId="259"/>
            <ac:cxnSpMk id="44" creationId="{665B3B47-D95E-4173-A9AA-46C9FC41207B}"/>
          </ac:cxnSpMkLst>
        </pc:cxnChg>
        <pc:cxnChg chg="add mod">
          <ac:chgData name="幸融 吴" userId="aa115848ec739d82" providerId="LiveId" clId="{FD73E87A-90F1-4D5A-A51F-55F80DD945FB}" dt="2019-05-23T07:19:53.758" v="384" actId="14100"/>
          <ac:cxnSpMkLst>
            <pc:docMk/>
            <pc:sldMk cId="2288971325" sldId="259"/>
            <ac:cxnSpMk id="47" creationId="{33E1704C-46FD-487B-80C5-B20B9DB21079}"/>
          </ac:cxnSpMkLst>
        </pc:cxnChg>
      </pc:sldChg>
      <pc:sldChg chg="addSp delSp modSp add">
        <pc:chgData name="幸融 吴" userId="aa115848ec739d82" providerId="LiveId" clId="{FD73E87A-90F1-4D5A-A51F-55F80DD945FB}" dt="2019-05-23T07:39:19.776" v="653" actId="14100"/>
        <pc:sldMkLst>
          <pc:docMk/>
          <pc:sldMk cId="3099993683" sldId="260"/>
        </pc:sldMkLst>
        <pc:spChg chg="mod">
          <ac:chgData name="幸融 吴" userId="aa115848ec739d82" providerId="LiveId" clId="{FD73E87A-90F1-4D5A-A51F-55F80DD945FB}" dt="2019-05-23T07:21:44.429" v="396" actId="20577"/>
          <ac:spMkLst>
            <pc:docMk/>
            <pc:sldMk cId="3099993683" sldId="260"/>
            <ac:spMk id="2" creationId="{B9BC140F-C4D3-4F38-A21A-4D44E5EBA393}"/>
          </ac:spMkLst>
        </pc:spChg>
        <pc:spChg chg="del mod">
          <ac:chgData name="幸融 吴" userId="aa115848ec739d82" providerId="LiveId" clId="{FD73E87A-90F1-4D5A-A51F-55F80DD945FB}" dt="2019-05-23T07:31:39.220" v="561" actId="478"/>
          <ac:spMkLst>
            <pc:docMk/>
            <pc:sldMk cId="3099993683" sldId="260"/>
            <ac:spMk id="3" creationId="{A3A5BD29-4057-4641-A791-DC09A9D5ECF9}"/>
          </ac:spMkLst>
        </pc:spChg>
        <pc:spChg chg="add mod">
          <ac:chgData name="幸融 吴" userId="aa115848ec739d82" providerId="LiveId" clId="{FD73E87A-90F1-4D5A-A51F-55F80DD945FB}" dt="2019-05-23T07:32:39.185" v="586" actId="1076"/>
          <ac:spMkLst>
            <pc:docMk/>
            <pc:sldMk cId="3099993683" sldId="260"/>
            <ac:spMk id="6" creationId="{9996F69E-AD9E-4447-B858-442A857DEC48}"/>
          </ac:spMkLst>
        </pc:spChg>
        <pc:spChg chg="add del mod">
          <ac:chgData name="幸融 吴" userId="aa115848ec739d82" providerId="LiveId" clId="{FD73E87A-90F1-4D5A-A51F-55F80DD945FB}" dt="2019-05-23T07:31:41.651" v="562" actId="478"/>
          <ac:spMkLst>
            <pc:docMk/>
            <pc:sldMk cId="3099993683" sldId="260"/>
            <ac:spMk id="8" creationId="{4B29D449-FCF2-4B8D-B456-51684AF659D3}"/>
          </ac:spMkLst>
        </pc:spChg>
        <pc:graphicFrameChg chg="add del mod">
          <ac:chgData name="幸融 吴" userId="aa115848ec739d82" providerId="LiveId" clId="{FD73E87A-90F1-4D5A-A51F-55F80DD945FB}" dt="2019-05-23T07:27:39.890" v="428" actId="3680"/>
          <ac:graphicFrameMkLst>
            <pc:docMk/>
            <pc:sldMk cId="3099993683" sldId="260"/>
            <ac:graphicFrameMk id="4" creationId="{8DE88B70-C376-4649-BF14-53CCB11D9ABF}"/>
          </ac:graphicFrameMkLst>
        </pc:graphicFrameChg>
        <pc:graphicFrameChg chg="add mod modGraphic">
          <ac:chgData name="幸融 吴" userId="aa115848ec739d82" providerId="LiveId" clId="{FD73E87A-90F1-4D5A-A51F-55F80DD945FB}" dt="2019-05-23T07:39:19.776" v="653" actId="14100"/>
          <ac:graphicFrameMkLst>
            <pc:docMk/>
            <pc:sldMk cId="3099993683" sldId="260"/>
            <ac:graphicFrameMk id="5" creationId="{1EF27EEE-E110-48B9-A772-71E5554002B6}"/>
          </ac:graphicFrameMkLst>
        </pc:graphicFrameChg>
      </pc:sldChg>
      <pc:sldChg chg="addSp modSp add ord">
        <pc:chgData name="幸融 吴" userId="aa115848ec739d82" providerId="LiveId" clId="{FD73E87A-90F1-4D5A-A51F-55F80DD945FB}" dt="2019-05-23T07:45:13.321" v="665" actId="27636"/>
        <pc:sldMkLst>
          <pc:docMk/>
          <pc:sldMk cId="1761157304" sldId="261"/>
        </pc:sldMkLst>
        <pc:spChg chg="mod">
          <ac:chgData name="幸融 吴" userId="aa115848ec739d82" providerId="LiveId" clId="{FD73E87A-90F1-4D5A-A51F-55F80DD945FB}" dt="2019-05-23T07:45:13.321" v="665" actId="27636"/>
          <ac:spMkLst>
            <pc:docMk/>
            <pc:sldMk cId="1761157304" sldId="261"/>
            <ac:spMk id="3" creationId="{A3A5BD29-4057-4641-A791-DC09A9D5ECF9}"/>
          </ac:spMkLst>
        </pc:spChg>
        <pc:picChg chg="add mod">
          <ac:chgData name="幸融 吴" userId="aa115848ec739d82" providerId="LiveId" clId="{FD73E87A-90F1-4D5A-A51F-55F80DD945FB}" dt="2019-05-23T07:25:17.215" v="413" actId="1076"/>
          <ac:picMkLst>
            <pc:docMk/>
            <pc:sldMk cId="1761157304" sldId="261"/>
            <ac:picMk id="4" creationId="{631349CD-8D14-4039-A3EB-B92E2A1D646E}"/>
          </ac:picMkLst>
        </pc:picChg>
      </pc:sldChg>
      <pc:sldChg chg="addSp delSp modSp add">
        <pc:chgData name="幸融 吴" userId="aa115848ec739d82" providerId="LiveId" clId="{FD73E87A-90F1-4D5A-A51F-55F80DD945FB}" dt="2019-05-23T07:39:51.950" v="655" actId="20577"/>
        <pc:sldMkLst>
          <pc:docMk/>
          <pc:sldMk cId="285438583" sldId="262"/>
        </pc:sldMkLst>
        <pc:spChg chg="add del mod">
          <ac:chgData name="幸融 吴" userId="aa115848ec739d82" providerId="LiveId" clId="{FD73E87A-90F1-4D5A-A51F-55F80DD945FB}" dt="2019-05-23T07:35:37.497" v="612" actId="478"/>
          <ac:spMkLst>
            <pc:docMk/>
            <pc:sldMk cId="285438583" sldId="262"/>
            <ac:spMk id="3" creationId="{4511E826-03A4-435D-883A-1DD7FDFCEC4C}"/>
          </ac:spMkLst>
        </pc:spChg>
        <pc:spChg chg="del">
          <ac:chgData name="幸融 吴" userId="aa115848ec739d82" providerId="LiveId" clId="{FD73E87A-90F1-4D5A-A51F-55F80DD945FB}" dt="2019-05-23T07:36:18.392" v="626" actId="478"/>
          <ac:spMkLst>
            <pc:docMk/>
            <pc:sldMk cId="285438583" sldId="262"/>
            <ac:spMk id="6" creationId="{9996F69E-AD9E-4447-B858-442A857DEC48}"/>
          </ac:spMkLst>
        </pc:spChg>
        <pc:graphicFrameChg chg="add del mod modGraphic">
          <ac:chgData name="幸融 吴" userId="aa115848ec739d82" providerId="LiveId" clId="{FD73E87A-90F1-4D5A-A51F-55F80DD945FB}" dt="2019-05-23T07:39:51.950" v="655" actId="20577"/>
          <ac:graphicFrameMkLst>
            <pc:docMk/>
            <pc:sldMk cId="285438583" sldId="262"/>
            <ac:graphicFrameMk id="5" creationId="{1EF27EEE-E110-48B9-A772-71E5554002B6}"/>
          </ac:graphicFrameMkLst>
        </pc:graphicFrameChg>
      </pc:sldChg>
      <pc:sldChg chg="addSp delSp modSp add ord modNotesTx">
        <pc:chgData name="幸融 吴" userId="aa115848ec739d82" providerId="LiveId" clId="{FD73E87A-90F1-4D5A-A51F-55F80DD945FB}" dt="2019-05-23T07:56:05.270" v="806" actId="20577"/>
        <pc:sldMkLst>
          <pc:docMk/>
          <pc:sldMk cId="2203204654" sldId="263"/>
        </pc:sldMkLst>
        <pc:spChg chg="mod">
          <ac:chgData name="幸融 吴" userId="aa115848ec739d82" providerId="LiveId" clId="{FD73E87A-90F1-4D5A-A51F-55F80DD945FB}" dt="2019-05-23T07:56:05.270" v="806" actId="20577"/>
          <ac:spMkLst>
            <pc:docMk/>
            <pc:sldMk cId="2203204654" sldId="263"/>
            <ac:spMk id="2" creationId="{B9BC140F-C4D3-4F38-A21A-4D44E5EBA393}"/>
          </ac:spMkLst>
        </pc:spChg>
        <pc:spChg chg="add mod">
          <ac:chgData name="幸融 吴" userId="aa115848ec739d82" providerId="LiveId" clId="{FD73E87A-90F1-4D5A-A51F-55F80DD945FB}" dt="2019-05-23T07:52:26.349" v="773" actId="403"/>
          <ac:spMkLst>
            <pc:docMk/>
            <pc:sldMk cId="2203204654" sldId="263"/>
            <ac:spMk id="4" creationId="{D8C181D0-01AC-4A8D-92D7-21D64258044F}"/>
          </ac:spMkLst>
        </pc:spChg>
        <pc:graphicFrameChg chg="del">
          <ac:chgData name="幸融 吴" userId="aa115848ec739d82" providerId="LiveId" clId="{FD73E87A-90F1-4D5A-A51F-55F80DD945FB}" dt="2019-05-23T07:40:44.894" v="657" actId="478"/>
          <ac:graphicFrameMkLst>
            <pc:docMk/>
            <pc:sldMk cId="2203204654" sldId="263"/>
            <ac:graphicFrameMk id="5" creationId="{1EF27EEE-E110-48B9-A772-71E5554002B6}"/>
          </ac:graphicFrameMkLst>
        </pc:graphicFrameChg>
      </pc:sldChg>
      <pc:sldChg chg="modSp add del">
        <pc:chgData name="幸融 吴" userId="aa115848ec739d82" providerId="LiveId" clId="{FD73E87A-90F1-4D5A-A51F-55F80DD945FB}" dt="2019-05-23T07:47:48.029" v="677" actId="2696"/>
        <pc:sldMkLst>
          <pc:docMk/>
          <pc:sldMk cId="120192890" sldId="264"/>
        </pc:sldMkLst>
        <pc:spChg chg="mod">
          <ac:chgData name="幸融 吴" userId="aa115848ec739d82" providerId="LiveId" clId="{FD73E87A-90F1-4D5A-A51F-55F80DD945FB}" dt="2019-05-23T07:47:46.610" v="676" actId="27636"/>
          <ac:spMkLst>
            <pc:docMk/>
            <pc:sldMk cId="120192890" sldId="264"/>
            <ac:spMk id="3" creationId="{E1A702BA-7703-4F89-9EE6-4A2B411D4F1A}"/>
          </ac:spMkLst>
        </pc:spChg>
      </pc:sldChg>
      <pc:sldChg chg="modSp add">
        <pc:chgData name="幸融 吴" userId="aa115848ec739d82" providerId="LiveId" clId="{FD73E87A-90F1-4D5A-A51F-55F80DD945FB}" dt="2019-05-23T07:57:12.814" v="816" actId="948"/>
        <pc:sldMkLst>
          <pc:docMk/>
          <pc:sldMk cId="2751265783" sldId="264"/>
        </pc:sldMkLst>
        <pc:spChg chg="mod">
          <ac:chgData name="幸融 吴" userId="aa115848ec739d82" providerId="LiveId" clId="{FD73E87A-90F1-4D5A-A51F-55F80DD945FB}" dt="2019-05-23T07:56:51.834" v="815" actId="20577"/>
          <ac:spMkLst>
            <pc:docMk/>
            <pc:sldMk cId="2751265783" sldId="264"/>
            <ac:spMk id="2" creationId="{211EC8EC-403F-40F0-A834-832E693E90C9}"/>
          </ac:spMkLst>
        </pc:spChg>
        <pc:spChg chg="mod">
          <ac:chgData name="幸融 吴" userId="aa115848ec739d82" providerId="LiveId" clId="{FD73E87A-90F1-4D5A-A51F-55F80DD945FB}" dt="2019-05-23T07:57:12.814" v="816" actId="948"/>
          <ac:spMkLst>
            <pc:docMk/>
            <pc:sldMk cId="2751265783" sldId="264"/>
            <ac:spMk id="3" creationId="{470FAE7D-6BAA-49E7-8E38-CC37894B25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4DC95-EA8C-48A7-BD59-7162BCFEC947}" type="datetimeFigureOut">
              <a:rPr lang="zh-CN" altLang="en-US" smtClean="0"/>
              <a:t>2019/5/24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72F75-4284-4F42-B732-6415D0D7B529}" type="slidenum">
              <a:rPr lang="zh-CN" altLang="en-US" smtClean="0"/>
              <a:t>‹#›</a:t>
            </a:fld>
            <a:endParaRPr lang="zh-CN" altLang="en-US"/>
          </a:p>
        </p:txBody>
      </p:sp>
    </p:spTree>
    <p:extLst>
      <p:ext uri="{BB962C8B-B14F-4D97-AF65-F5344CB8AC3E}">
        <p14:creationId xmlns:p14="http://schemas.microsoft.com/office/powerpoint/2010/main" val="204516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2018.4</a:t>
            </a:r>
            <a:r>
              <a:rPr lang="zh-CN" altLang="en-US" b="1" dirty="0"/>
              <a:t> </a:t>
            </a:r>
            <a:r>
              <a:rPr lang="en-US" altLang="zh-CN" b="1" dirty="0"/>
              <a:t>LTS</a:t>
            </a:r>
          </a:p>
          <a:p>
            <a:r>
              <a:rPr lang="en-US" altLang="zh-CN" b="1" dirty="0"/>
              <a:t>Update Order</a:t>
            </a:r>
          </a:p>
          <a:p>
            <a:r>
              <a:rPr lang="en-US" altLang="zh-CN" dirty="0"/>
              <a:t>When you’re keeping track of game logic and interactions, animations, </a:t>
            </a:r>
            <a:r>
              <a:rPr lang="en-US" altLang="zh-CN" b="1" dirty="0"/>
              <a:t>camera</a:t>
            </a:r>
            <a:br>
              <a:rPr lang="en-US" altLang="zh-CN" dirty="0"/>
            </a:br>
            <a:r>
              <a:rPr lang="en-US" altLang="zh-CN" dirty="0"/>
              <a:t> positions, etc., there are a few different events you can use. The common pattern is to perform most tasks inside the </a:t>
            </a:r>
            <a:r>
              <a:rPr lang="en-US" altLang="zh-CN" b="1" dirty="0"/>
              <a:t>Update</a:t>
            </a:r>
            <a:r>
              <a:rPr lang="en-US" altLang="zh-CN" dirty="0"/>
              <a:t> function, but there are also other functions you can use.</a:t>
            </a:r>
          </a:p>
          <a:p>
            <a:r>
              <a:rPr lang="en-US" altLang="zh-CN" b="1" dirty="0" err="1"/>
              <a:t>FixedUpdate</a:t>
            </a:r>
            <a:r>
              <a:rPr lang="en-US" altLang="zh-CN" b="1" dirty="0"/>
              <a:t>:</a:t>
            </a:r>
            <a:r>
              <a:rPr lang="en-US" altLang="zh-CN" dirty="0"/>
              <a:t> </a:t>
            </a:r>
            <a:r>
              <a:rPr lang="en-US" altLang="zh-CN" b="1" dirty="0" err="1"/>
              <a:t>FixedUpdate</a:t>
            </a:r>
            <a:r>
              <a:rPr lang="en-US" altLang="zh-CN" dirty="0"/>
              <a:t> is often called more frequently than </a:t>
            </a:r>
            <a:r>
              <a:rPr lang="en-US" altLang="zh-CN" b="1" dirty="0"/>
              <a:t>Update</a:t>
            </a:r>
            <a:r>
              <a:rPr lang="en-US" altLang="zh-CN" dirty="0"/>
              <a:t>. It can be called multiple times per frame, if the frame rate is low and it may not be called between frames at all if the frame rate is high. All physics calculations and updates occur immediately after </a:t>
            </a:r>
            <a:r>
              <a:rPr lang="en-US" altLang="zh-CN" b="1" dirty="0" err="1"/>
              <a:t>FixedUpdate</a:t>
            </a:r>
            <a:r>
              <a:rPr lang="en-US" altLang="zh-CN" dirty="0"/>
              <a:t>. When applying movement calculations inside </a:t>
            </a:r>
            <a:r>
              <a:rPr lang="en-US" altLang="zh-CN" b="1" dirty="0" err="1"/>
              <a:t>FixedUpdate</a:t>
            </a:r>
            <a:r>
              <a:rPr lang="en-US" altLang="zh-CN" dirty="0"/>
              <a:t>, you do not need to multiply your values by </a:t>
            </a:r>
            <a:r>
              <a:rPr lang="en-US" altLang="zh-CN" b="1" dirty="0" err="1"/>
              <a:t>Time.deltaTime</a:t>
            </a:r>
            <a:r>
              <a:rPr lang="en-US" altLang="zh-CN" dirty="0"/>
              <a:t>. This is because </a:t>
            </a:r>
            <a:r>
              <a:rPr lang="en-US" altLang="zh-CN" b="1" dirty="0" err="1"/>
              <a:t>FixedUpdate</a:t>
            </a:r>
            <a:r>
              <a:rPr lang="en-US" altLang="zh-CN" dirty="0"/>
              <a:t> is called on a reliable timer, independent of the frame rate.</a:t>
            </a:r>
          </a:p>
          <a:p>
            <a:r>
              <a:rPr lang="en-US" altLang="zh-CN" b="1" dirty="0"/>
              <a:t>Update:</a:t>
            </a:r>
            <a:r>
              <a:rPr lang="en-US" altLang="zh-CN" dirty="0"/>
              <a:t> </a:t>
            </a:r>
            <a:r>
              <a:rPr lang="en-US" altLang="zh-CN" b="1" dirty="0"/>
              <a:t>Update</a:t>
            </a:r>
            <a:r>
              <a:rPr lang="en-US" altLang="zh-CN" dirty="0"/>
              <a:t> is called once per frame. It is the main workhorse function for frame updates.</a:t>
            </a:r>
          </a:p>
          <a:p>
            <a:r>
              <a:rPr lang="en-US" altLang="zh-CN" b="1" dirty="0" err="1"/>
              <a:t>LateUpdate</a:t>
            </a:r>
            <a:r>
              <a:rPr lang="en-US" altLang="zh-CN" b="1" dirty="0"/>
              <a:t>:</a:t>
            </a:r>
            <a:r>
              <a:rPr lang="en-US" altLang="zh-CN" dirty="0"/>
              <a:t> </a:t>
            </a:r>
            <a:r>
              <a:rPr lang="en-US" altLang="zh-CN" b="1" dirty="0" err="1"/>
              <a:t>LateUpdate</a:t>
            </a:r>
            <a:r>
              <a:rPr lang="en-US" altLang="zh-CN" dirty="0"/>
              <a:t> is called once per frame, after </a:t>
            </a:r>
            <a:r>
              <a:rPr lang="en-US" altLang="zh-CN" b="1" dirty="0"/>
              <a:t>Update</a:t>
            </a:r>
            <a:r>
              <a:rPr lang="en-US" altLang="zh-CN" dirty="0"/>
              <a:t> has finished. Any calculations that are performed in </a:t>
            </a:r>
            <a:r>
              <a:rPr lang="en-US" altLang="zh-CN" b="1" dirty="0"/>
              <a:t>Update</a:t>
            </a:r>
            <a:r>
              <a:rPr lang="en-US" altLang="zh-CN" dirty="0"/>
              <a:t> will have completed when </a:t>
            </a:r>
            <a:r>
              <a:rPr lang="en-US" altLang="zh-CN" b="1" dirty="0" err="1"/>
              <a:t>LateUpdate</a:t>
            </a:r>
            <a:r>
              <a:rPr lang="en-US" altLang="zh-CN" b="1" dirty="0"/>
              <a:t> </a:t>
            </a:r>
            <a:r>
              <a:rPr lang="en-US" altLang="zh-CN" dirty="0"/>
              <a:t>begins. A common use for </a:t>
            </a:r>
            <a:r>
              <a:rPr lang="en-US" altLang="zh-CN" b="1" dirty="0" err="1"/>
              <a:t>LateUpdate</a:t>
            </a:r>
            <a:r>
              <a:rPr lang="en-US" altLang="zh-CN" dirty="0"/>
              <a:t> would be a following third-person camera. If you make your character move and turn inside </a:t>
            </a:r>
            <a:r>
              <a:rPr lang="en-US" altLang="zh-CN" b="1" dirty="0"/>
              <a:t>Update</a:t>
            </a:r>
            <a:r>
              <a:rPr lang="en-US" altLang="zh-CN" dirty="0"/>
              <a:t>, you can perform all camera movement and rotation calculations in </a:t>
            </a:r>
            <a:r>
              <a:rPr lang="en-US" altLang="zh-CN" b="1" dirty="0" err="1"/>
              <a:t>LateUpdate</a:t>
            </a:r>
            <a:r>
              <a:rPr lang="en-US" altLang="zh-CN" dirty="0"/>
              <a:t>. This will ensure that the character has moved completely before the camera tracks its position.</a:t>
            </a:r>
          </a:p>
        </p:txBody>
      </p:sp>
      <p:sp>
        <p:nvSpPr>
          <p:cNvPr id="4" name="灯片编号占位符 3"/>
          <p:cNvSpPr>
            <a:spLocks noGrp="1"/>
          </p:cNvSpPr>
          <p:nvPr>
            <p:ph type="sldNum" sz="quarter" idx="5"/>
          </p:nvPr>
        </p:nvSpPr>
        <p:spPr/>
        <p:txBody>
          <a:bodyPr/>
          <a:lstStyle/>
          <a:p>
            <a:fld id="{6DF72F75-4284-4F42-B732-6415D0D7B529}" type="slidenum">
              <a:rPr lang="zh-CN" altLang="en-US" smtClean="0"/>
              <a:t>10</a:t>
            </a:fld>
            <a:endParaRPr lang="zh-CN" altLang="en-US"/>
          </a:p>
        </p:txBody>
      </p:sp>
    </p:spTree>
    <p:extLst>
      <p:ext uri="{BB962C8B-B14F-4D97-AF65-F5344CB8AC3E}">
        <p14:creationId xmlns:p14="http://schemas.microsoft.com/office/powerpoint/2010/main" val="33595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72F75-4284-4F42-B732-6415D0D7B529}" type="slidenum">
              <a:rPr lang="zh-CN" altLang="en-US" smtClean="0"/>
              <a:t>13</a:t>
            </a:fld>
            <a:endParaRPr lang="zh-CN" altLang="en-US"/>
          </a:p>
        </p:txBody>
      </p:sp>
    </p:spTree>
    <p:extLst>
      <p:ext uri="{BB962C8B-B14F-4D97-AF65-F5344CB8AC3E}">
        <p14:creationId xmlns:p14="http://schemas.microsoft.com/office/powerpoint/2010/main" val="2502713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ysClr val="window" lastClr="FFFFFF"/>
          </a:solidFill>
          <a:ln w="6350" cap="flat" cmpd="sng" algn="ctr">
            <a:solidFill>
              <a:schemeClr val="tx1">
                <a:lumMod val="7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088136" y="1385316"/>
            <a:ext cx="6967728" cy="4087368"/>
          </a:xfrm>
          <a:prstGeom prst="rect">
            <a:avLst/>
          </a:prstGeom>
          <a:solidFill>
            <a:schemeClr val="bg2"/>
          </a:solidFill>
          <a:ln w="6350" cap="sq" cmpd="sng" algn="ctr">
            <a:no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outerShdw blurRad="38100" dist="12700" dir="2700000" algn="tl" rotWithShape="0">
                    <a:prstClr val="black">
                      <a:alpha val="40000"/>
                    </a:prstClr>
                  </a:outerShdw>
                </a:effectLst>
                <a:uLnTx/>
                <a:uFillTx/>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03FCE02C-6EC6-4E09-BC2C-9FDED4DE236E}" type="datetimeFigureOut">
              <a:rPr lang="en-US" smtClean="0"/>
              <a:t>5/24/19</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2"/>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02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5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460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D8F36E1-9596-4E98-8786-4A17C5D29C65}" type="datetimeFigureOut">
              <a:rPr lang="en-US" smtClean="0"/>
              <a:pPr/>
              <a:t>5/24/19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232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1"/>
          </a:solidFill>
          <a:ln w="6350" cap="flat" cmpd="sng" algn="ctr">
            <a:solidFill>
              <a:schemeClr val="tx1">
                <a:lumMod val="7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088136" y="1385316"/>
            <a:ext cx="6967728" cy="4087368"/>
          </a:xfrm>
          <a:prstGeom prst="rect">
            <a:avLst/>
          </a:prstGeom>
          <a:solidFill>
            <a:schemeClr val="bg2"/>
          </a:solidFill>
          <a:ln w="6350" cap="sq" cmpd="sng" algn="ctr">
            <a:no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a:effectLst>
            <a:outerShdw blurRad="38100" dist="635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outerShdw blurRad="38100" dist="12700" dir="2700000" algn="tl" rotWithShape="0">
                    <a:prstClr val="black">
                      <a:alpha val="40000"/>
                    </a:prstClr>
                  </a:outerShdw>
                </a:effectLst>
                <a:uLnTx/>
                <a:uFillTx/>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EE4D1A55-63BC-4BA2-9538-7DDEADA10621}" type="datetimeFigureOut">
              <a:rPr lang="en-US" smtClean="0"/>
              <a:t>5/24/19</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997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092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5/24/19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982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5/24/19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311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5/24/19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709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3" name="Rectangle 12"/>
          <p:cNvSpPr/>
          <p:nvPr/>
        </p:nvSpPr>
        <p:spPr>
          <a:xfrm>
            <a:off x="307336" y="292608"/>
            <a:ext cx="6163056" cy="627278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84147" y="173736"/>
            <a:ext cx="6398514" cy="6510528"/>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bg1"/>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FA8850A0-01A3-4F4E-AA52-F716A9BFD4EB}" type="datetimeFigureOut">
              <a:rPr lang="en-US" smtClean="0"/>
              <a:pPr/>
              <a:t>5/24/19</a:t>
            </a:fld>
            <a:endParaRPr lang="en-US" dirty="0"/>
          </a:p>
        </p:txBody>
      </p:sp>
      <p:sp>
        <p:nvSpPr>
          <p:cNvPr id="9" name="Footer Placeholder 8"/>
          <p:cNvSpPr>
            <a:spLocks noGrp="1"/>
          </p:cNvSpPr>
          <p:nvPr>
            <p:ph type="ftr" sz="quarter" idx="11"/>
          </p:nvPr>
        </p:nvSpPr>
        <p:spPr>
          <a:xfrm>
            <a:off x="2505454" y="6265818"/>
            <a:ext cx="3950208" cy="274320"/>
          </a:xfrm>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chemeClr val="bg2"/>
                </a:solidFill>
              </a:defRPr>
            </a:lvl1pPr>
          </a:lstStyle>
          <a:p>
            <a:fld id="{4FAB73BC-B049-4115-A692-8D63A059BFB8}" type="slidenum">
              <a:rPr lang="en-US" smtClean="0"/>
              <a:pPr/>
              <a:t>‹#›</a:t>
            </a:fld>
            <a:endParaRPr lang="en-US" dirty="0"/>
          </a:p>
        </p:txBody>
      </p:sp>
      <p:sp>
        <p:nvSpPr>
          <p:cNvPr id="12" name="Rectangle 11"/>
          <p:cNvSpPr/>
          <p:nvPr/>
        </p:nvSpPr>
        <p:spPr>
          <a:xfrm>
            <a:off x="6884162" y="292608"/>
            <a:ext cx="1956816" cy="6272784"/>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27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tx1"/>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bg1">
              <a:lumMod val="50000"/>
              <a:lumOff val="5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5811CCA-BB49-46C7-A0E2-F42339750F9A}" type="datetimeFigureOut">
              <a:rPr lang="en-US" smtClean="0"/>
              <a:t>5/24/19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35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tx1"/>
          </a:solidFill>
          <a:ln w="6350" cap="flat" cmpd="sng" algn="ctr">
            <a:solidFill>
              <a:schemeClr val="tx1">
                <a:lumMod val="75000"/>
              </a:schemeClr>
            </a:solidFill>
            <a:prstDash val="solid"/>
          </a:ln>
          <a:effectLst>
            <a:softEdge rad="0"/>
          </a:effectLst>
        </p:spPr>
      </p:sp>
      <p:sp>
        <p:nvSpPr>
          <p:cNvPr id="9" name="Rectangle 8"/>
          <p:cNvSpPr/>
          <p:nvPr/>
        </p:nvSpPr>
        <p:spPr>
          <a:xfrm>
            <a:off x="292608" y="292608"/>
            <a:ext cx="8558784" cy="6272784"/>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17205CAA-4E5A-4223-BD55-C5D2841AC9EF}" type="datetimeFigureOut">
              <a:rPr lang="en-US" smtClean="0"/>
              <a:t>5/24/19</a:t>
            </a:fld>
            <a:endParaRPr lang="en-US" dirty="0"/>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900">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97802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download.developer.apple.com/Developer_Tools/Xcode_10.1/Xcode_10.1.xip" TargetMode="External"/><Relationship Id="rId2" Type="http://schemas.openxmlformats.org/officeDocument/2006/relationships/hyperlink" Target="https://confluence.hq.unity3d.com/display/QA/Building+iOS+Appli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8C394-FF4F-4A5A-B91E-15463C07D1CF}"/>
              </a:ext>
            </a:extLst>
          </p:cNvPr>
          <p:cNvSpPr>
            <a:spLocks noGrp="1"/>
          </p:cNvSpPr>
          <p:nvPr>
            <p:ph type="ctrTitle"/>
          </p:nvPr>
        </p:nvSpPr>
        <p:spPr/>
        <p:txBody>
          <a:bodyPr/>
          <a:lstStyle/>
          <a:p>
            <a:r>
              <a:rPr lang="en-US" altLang="zh-CN" dirty="0"/>
              <a:t>20190524</a:t>
            </a:r>
            <a:endParaRPr lang="zh-CN" altLang="en-US" dirty="0"/>
          </a:p>
        </p:txBody>
      </p:sp>
      <p:sp>
        <p:nvSpPr>
          <p:cNvPr id="3" name="副标题 2">
            <a:extLst>
              <a:ext uri="{FF2B5EF4-FFF2-40B4-BE49-F238E27FC236}">
                <a16:creationId xmlns:a16="http://schemas.microsoft.com/office/drawing/2014/main" id="{98A8DCD3-A576-466F-ABA6-2CAAFA644EE4}"/>
              </a:ext>
            </a:extLst>
          </p:cNvPr>
          <p:cNvSpPr>
            <a:spLocks noGrp="1"/>
          </p:cNvSpPr>
          <p:nvPr>
            <p:ph type="subTitle" idx="1"/>
          </p:nvPr>
        </p:nvSpPr>
        <p:spPr/>
        <p:txBody>
          <a:bodyPr>
            <a:normAutofit/>
          </a:bodyPr>
          <a:lstStyle/>
          <a:p>
            <a:r>
              <a:rPr lang="en-US" altLang="zh-CN" sz="2400" b="1" dirty="0" err="1"/>
              <a:t>Xingrong.Wu</a:t>
            </a:r>
            <a:endParaRPr lang="zh-CN" altLang="en-US" sz="2400" b="1" dirty="0"/>
          </a:p>
        </p:txBody>
      </p:sp>
    </p:spTree>
    <p:extLst>
      <p:ext uri="{BB962C8B-B14F-4D97-AF65-F5344CB8AC3E}">
        <p14:creationId xmlns:p14="http://schemas.microsoft.com/office/powerpoint/2010/main" val="30246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sp>
        <p:nvSpPr>
          <p:cNvPr id="4" name="内容占位符 2">
            <a:extLst>
              <a:ext uri="{FF2B5EF4-FFF2-40B4-BE49-F238E27FC236}">
                <a16:creationId xmlns:a16="http://schemas.microsoft.com/office/drawing/2014/main" id="{D8C181D0-01AC-4A8D-92D7-21D64258044F}"/>
              </a:ext>
            </a:extLst>
          </p:cNvPr>
          <p:cNvSpPr>
            <a:spLocks noGrp="1"/>
          </p:cNvSpPr>
          <p:nvPr>
            <p:ph idx="1"/>
          </p:nvPr>
        </p:nvSpPr>
        <p:spPr>
          <a:xfrm>
            <a:off x="731520" y="2103120"/>
            <a:ext cx="7680960" cy="3931920"/>
          </a:xfrm>
        </p:spPr>
        <p:txBody>
          <a:bodyPr>
            <a:normAutofit/>
          </a:bodyPr>
          <a:lstStyle/>
          <a:p>
            <a:pPr fontAlgn="base"/>
            <a:r>
              <a:rPr lang="en-US" altLang="zh-CN" sz="2400" b="1" dirty="0"/>
              <a:t>API:</a:t>
            </a:r>
          </a:p>
          <a:p>
            <a:pPr fontAlgn="base"/>
            <a:r>
              <a:rPr lang="en-US" altLang="zh-CN" sz="2400" dirty="0"/>
              <a:t>*</a:t>
            </a:r>
            <a:r>
              <a:rPr lang="en-US" altLang="zh-CN" sz="2400" i="1" dirty="0" err="1"/>
              <a:t>Time.deltaTime</a:t>
            </a:r>
            <a:r>
              <a:rPr lang="en-US" altLang="zh-CN" sz="2400" i="1" dirty="0"/>
              <a:t>:</a:t>
            </a:r>
            <a:r>
              <a:rPr lang="en-US" altLang="zh-CN" sz="2400" dirty="0"/>
              <a:t> smooth and frame rate independent.</a:t>
            </a:r>
          </a:p>
          <a:p>
            <a:pPr fontAlgn="base"/>
            <a:r>
              <a:rPr lang="en-US" altLang="zh-CN" sz="2400" i="1" dirty="0" err="1"/>
              <a:t>LateUpdate</a:t>
            </a:r>
            <a:r>
              <a:rPr lang="en-US" altLang="zh-CN" sz="2400" i="1" dirty="0"/>
              <a:t>()</a:t>
            </a:r>
            <a:r>
              <a:rPr lang="en-US" altLang="zh-CN" sz="2400" dirty="0"/>
              <a:t> runs every frame after all the </a:t>
            </a:r>
            <a:r>
              <a:rPr lang="en-US" altLang="zh-CN" sz="2400" i="1" dirty="0"/>
              <a:t>Update()</a:t>
            </a:r>
            <a:r>
              <a:rPr lang="en-US" altLang="zh-CN" sz="2400" dirty="0"/>
              <a:t>s, used for </a:t>
            </a:r>
            <a:r>
              <a:rPr lang="en-US" altLang="zh-CN" sz="2400" u="sng" dirty="0"/>
              <a:t>follow cameras</a:t>
            </a:r>
            <a:r>
              <a:rPr lang="en-US" altLang="zh-CN" sz="2400" dirty="0"/>
              <a:t>, </a:t>
            </a:r>
            <a:r>
              <a:rPr lang="en-US" altLang="zh-CN" sz="2400" u="sng" dirty="0"/>
              <a:t>procedural animation</a:t>
            </a:r>
            <a:r>
              <a:rPr lang="en-US" altLang="zh-CN" sz="2400" dirty="0"/>
              <a:t> and </a:t>
            </a:r>
            <a:r>
              <a:rPr lang="en-US" altLang="zh-CN" sz="2400" u="sng" dirty="0"/>
              <a:t>gathering last known states.</a:t>
            </a:r>
          </a:p>
          <a:p>
            <a:pPr marL="0" indent="0" fontAlgn="base">
              <a:buNone/>
            </a:pPr>
            <a:endParaRPr lang="en-US" altLang="zh-CN" sz="2400" u="sng" dirty="0"/>
          </a:p>
          <a:p>
            <a:pPr marL="0" indent="0" algn="r" fontAlgn="base">
              <a:buNone/>
            </a:pPr>
            <a:r>
              <a:rPr lang="en-US" altLang="zh-CN" sz="2400" dirty="0"/>
              <a:t>@</a:t>
            </a:r>
            <a:r>
              <a:rPr lang="en-US" altLang="zh-CN" sz="2400" b="1" dirty="0"/>
              <a:t>Update Order </a:t>
            </a:r>
            <a:r>
              <a:rPr lang="en-US" altLang="zh-CN" sz="2400" dirty="0"/>
              <a:t>Unity Manual</a:t>
            </a:r>
          </a:p>
        </p:txBody>
      </p:sp>
    </p:spTree>
    <p:extLst>
      <p:ext uri="{BB962C8B-B14F-4D97-AF65-F5344CB8AC3E}">
        <p14:creationId xmlns:p14="http://schemas.microsoft.com/office/powerpoint/2010/main" val="220320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graphicFrame>
        <p:nvGraphicFramePr>
          <p:cNvPr id="5" name="表格 4">
            <a:extLst>
              <a:ext uri="{FF2B5EF4-FFF2-40B4-BE49-F238E27FC236}">
                <a16:creationId xmlns:a16="http://schemas.microsoft.com/office/drawing/2014/main" id="{1EF27EEE-E110-48B9-A772-71E5554002B6}"/>
              </a:ext>
            </a:extLst>
          </p:cNvPr>
          <p:cNvGraphicFramePr>
            <a:graphicFrameLocks noGrp="1"/>
          </p:cNvGraphicFramePr>
          <p:nvPr>
            <p:extLst>
              <p:ext uri="{D42A27DB-BD31-4B8C-83A1-F6EECF244321}">
                <p14:modId xmlns:p14="http://schemas.microsoft.com/office/powerpoint/2010/main" val="2548005151"/>
              </p:ext>
            </p:extLst>
          </p:nvPr>
        </p:nvGraphicFramePr>
        <p:xfrm>
          <a:off x="731520" y="2014194"/>
          <a:ext cx="7680960" cy="265176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3446698015"/>
                    </a:ext>
                  </a:extLst>
                </a:gridCol>
                <a:gridCol w="3840480">
                  <a:extLst>
                    <a:ext uri="{9D8B030D-6E8A-4147-A177-3AD203B41FA5}">
                      <a16:colId xmlns:a16="http://schemas.microsoft.com/office/drawing/2014/main" val="3883550013"/>
                    </a:ext>
                  </a:extLst>
                </a:gridCol>
              </a:tblGrid>
              <a:tr h="370840">
                <a:tc>
                  <a:txBody>
                    <a:bodyPr/>
                    <a:lstStyle/>
                    <a:p>
                      <a:pPr algn="ctr"/>
                      <a:r>
                        <a:rPr lang="en-US" altLang="zh-CN" sz="2400" dirty="0"/>
                        <a:t>Static Collider</a:t>
                      </a:r>
                      <a:endParaRPr lang="zh-CN" altLang="en-US" sz="2400" dirty="0"/>
                    </a:p>
                  </a:txBody>
                  <a:tcPr/>
                </a:tc>
                <a:tc>
                  <a:txBody>
                    <a:bodyPr/>
                    <a:lstStyle/>
                    <a:p>
                      <a:pPr algn="ctr"/>
                      <a:r>
                        <a:rPr lang="en-US" altLang="zh-CN" sz="2400" dirty="0"/>
                        <a:t>Dynamic Collider</a:t>
                      </a:r>
                      <a:endParaRPr lang="zh-CN" altLang="en-US" sz="2400" dirty="0"/>
                    </a:p>
                  </a:txBody>
                  <a:tcPr/>
                </a:tc>
                <a:extLst>
                  <a:ext uri="{0D108BD9-81ED-4DB2-BD59-A6C34878D82A}">
                    <a16:rowId xmlns:a16="http://schemas.microsoft.com/office/drawing/2014/main" val="27570681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Collider only</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Collider and </a:t>
                      </a:r>
                      <a:r>
                        <a:rPr lang="en-US" altLang="zh-CN" sz="2400" dirty="0" err="1"/>
                        <a:t>Rigidbody</a:t>
                      </a:r>
                      <a:endParaRPr lang="en-US" altLang="zh-CN" sz="2400" dirty="0"/>
                    </a:p>
                  </a:txBody>
                  <a:tcPr/>
                </a:tc>
                <a:extLst>
                  <a:ext uri="{0D108BD9-81ED-4DB2-BD59-A6C34878D82A}">
                    <a16:rowId xmlns:a16="http://schemas.microsoft.com/office/drawing/2014/main" val="485114218"/>
                  </a:ext>
                </a:extLst>
              </a:tr>
              <a:tr h="370840">
                <a:tc>
                  <a:txBody>
                    <a:bodyPr/>
                    <a:lstStyle/>
                    <a:p>
                      <a:pPr algn="ctr"/>
                      <a:r>
                        <a:rPr lang="en-US" altLang="zh-CN" sz="2400" dirty="0"/>
                        <a:t>shouldn’t move</a:t>
                      </a:r>
                      <a:endParaRPr lang="zh-CN" altLang="en-US" sz="2400" dirty="0"/>
                    </a:p>
                  </a:txBody>
                  <a:tcPr/>
                </a:tc>
                <a:tc>
                  <a:txBody>
                    <a:bodyPr/>
                    <a:lstStyle/>
                    <a:p>
                      <a:pPr algn="ctr"/>
                      <a:r>
                        <a:rPr lang="en-US" altLang="zh-CN" sz="2400" dirty="0"/>
                        <a:t>can move</a:t>
                      </a:r>
                      <a:endParaRPr lang="zh-CN" altLang="en-US" sz="2400" dirty="0"/>
                    </a:p>
                  </a:txBody>
                  <a:tcPr/>
                </a:tc>
                <a:extLst>
                  <a:ext uri="{0D108BD9-81ED-4DB2-BD59-A6C34878D82A}">
                    <a16:rowId xmlns:a16="http://schemas.microsoft.com/office/drawing/2014/main" val="2161661593"/>
                  </a:ext>
                </a:extLst>
              </a:tr>
              <a:tr h="370840">
                <a:tc>
                  <a:txBody>
                    <a:bodyPr/>
                    <a:lstStyle/>
                    <a:p>
                      <a:pPr algn="ctr"/>
                      <a:r>
                        <a:rPr lang="en-US" altLang="zh-CN" sz="2400" dirty="0"/>
                        <a:t>like walls and floors</a:t>
                      </a:r>
                      <a:endParaRPr lang="zh-CN" altLang="en-US" sz="2400" dirty="0"/>
                    </a:p>
                  </a:txBody>
                  <a:tcPr/>
                </a:tc>
                <a:tc>
                  <a:txBody>
                    <a:bodyPr/>
                    <a:lstStyle/>
                    <a:p>
                      <a:pPr algn="ctr"/>
                      <a:r>
                        <a:rPr lang="en-US" altLang="zh-CN" sz="2400" dirty="0"/>
                        <a:t>like the player</a:t>
                      </a:r>
                      <a:endParaRPr lang="zh-CN" altLang="en-US" sz="2400" dirty="0"/>
                    </a:p>
                  </a:txBody>
                  <a:tcPr/>
                </a:tc>
                <a:extLst>
                  <a:ext uri="{0D108BD9-81ED-4DB2-BD59-A6C34878D82A}">
                    <a16:rowId xmlns:a16="http://schemas.microsoft.com/office/drawing/2014/main" val="3874071320"/>
                  </a:ext>
                </a:extLst>
              </a:tr>
              <a:tr h="74168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Static Collider cache is recalculated every time the Transform of any of them is changed.</a:t>
                      </a:r>
                    </a:p>
                  </a:txBody>
                  <a:tcPr/>
                </a:tc>
                <a:tc hMerge="1">
                  <a:txBody>
                    <a:bodyPr/>
                    <a:lstStyle/>
                    <a:p>
                      <a:endParaRPr lang="zh-CN" altLang="en-US" dirty="0"/>
                    </a:p>
                  </a:txBody>
                  <a:tcPr/>
                </a:tc>
                <a:extLst>
                  <a:ext uri="{0D108BD9-81ED-4DB2-BD59-A6C34878D82A}">
                    <a16:rowId xmlns:a16="http://schemas.microsoft.com/office/drawing/2014/main" val="999120694"/>
                  </a:ext>
                </a:extLst>
              </a:tr>
            </a:tbl>
          </a:graphicData>
        </a:graphic>
      </p:graphicFrame>
      <p:sp>
        <p:nvSpPr>
          <p:cNvPr id="6" name="文本框 5">
            <a:extLst>
              <a:ext uri="{FF2B5EF4-FFF2-40B4-BE49-F238E27FC236}">
                <a16:creationId xmlns:a16="http://schemas.microsoft.com/office/drawing/2014/main" id="{9996F69E-AD9E-4447-B858-442A857DEC48}"/>
              </a:ext>
            </a:extLst>
          </p:cNvPr>
          <p:cNvSpPr txBox="1"/>
          <p:nvPr/>
        </p:nvSpPr>
        <p:spPr>
          <a:xfrm>
            <a:off x="2934707" y="5630631"/>
            <a:ext cx="5477773" cy="584775"/>
          </a:xfrm>
          <a:prstGeom prst="rect">
            <a:avLst/>
          </a:prstGeom>
          <a:noFill/>
        </p:spPr>
        <p:txBody>
          <a:bodyPr wrap="square" rtlCol="0">
            <a:spAutoFit/>
          </a:bodyPr>
          <a:lstStyle/>
          <a:p>
            <a:pPr algn="r"/>
            <a:r>
              <a:rPr lang="en-US" altLang="zh-CN" sz="3200" dirty="0"/>
              <a:t>Performance matters!</a:t>
            </a:r>
            <a:endParaRPr lang="zh-CN" altLang="en-US" sz="3200" dirty="0"/>
          </a:p>
        </p:txBody>
      </p:sp>
    </p:spTree>
    <p:extLst>
      <p:ext uri="{BB962C8B-B14F-4D97-AF65-F5344CB8AC3E}">
        <p14:creationId xmlns:p14="http://schemas.microsoft.com/office/powerpoint/2010/main" val="309999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graphicFrame>
        <p:nvGraphicFramePr>
          <p:cNvPr id="5" name="表格 4">
            <a:extLst>
              <a:ext uri="{FF2B5EF4-FFF2-40B4-BE49-F238E27FC236}">
                <a16:creationId xmlns:a16="http://schemas.microsoft.com/office/drawing/2014/main" id="{1EF27EEE-E110-48B9-A772-71E5554002B6}"/>
              </a:ext>
            </a:extLst>
          </p:cNvPr>
          <p:cNvGraphicFramePr>
            <a:graphicFrameLocks noGrp="1"/>
          </p:cNvGraphicFramePr>
          <p:nvPr>
            <p:extLst>
              <p:ext uri="{D42A27DB-BD31-4B8C-83A1-F6EECF244321}">
                <p14:modId xmlns:p14="http://schemas.microsoft.com/office/powerpoint/2010/main" val="3954061134"/>
              </p:ext>
            </p:extLst>
          </p:nvPr>
        </p:nvGraphicFramePr>
        <p:xfrm>
          <a:off x="731520" y="2014194"/>
          <a:ext cx="7680960" cy="365760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3446698015"/>
                    </a:ext>
                  </a:extLst>
                </a:gridCol>
                <a:gridCol w="3840480">
                  <a:extLst>
                    <a:ext uri="{9D8B030D-6E8A-4147-A177-3AD203B41FA5}">
                      <a16:colId xmlns:a16="http://schemas.microsoft.com/office/drawing/2014/main" val="388355001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mn-lt"/>
                        </a:rPr>
                        <a:t>Standard </a:t>
                      </a:r>
                      <a:r>
                        <a:rPr kumimoji="0" lang="en-US" altLang="zh-CN" sz="24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Rigidbody</a:t>
                      </a:r>
                      <a:endPar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Kinematic </a:t>
                      </a:r>
                      <a:r>
                        <a:rPr kumimoji="0" lang="en-US" altLang="zh-CN" sz="2400" b="1"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Rigidbody</a:t>
                      </a:r>
                      <a:endParaRPr kumimoji="0" lang="zh-CN" altLang="en-US" sz="2400" b="1"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txBody>
                  <a:tcPr/>
                </a:tc>
                <a:extLst>
                  <a:ext uri="{0D108BD9-81ED-4DB2-BD59-A6C34878D82A}">
                    <a16:rowId xmlns:a16="http://schemas.microsoft.com/office/drawing/2014/main" val="27570681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is moved using physics forces</a:t>
                      </a:r>
                      <a:endParaRPr lang="zh-CN" altLang="en-US" sz="2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will not react to any physics forces</a:t>
                      </a:r>
                      <a:endParaRPr lang="en-US" altLang="zh-CN" sz="2400" dirty="0">
                        <a:latin typeface="+mn-lt"/>
                      </a:endParaRPr>
                    </a:p>
                  </a:txBody>
                  <a:tcPr/>
                </a:tc>
                <a:extLst>
                  <a:ext uri="{0D108BD9-81ED-4DB2-BD59-A6C34878D82A}">
                    <a16:rowId xmlns:a16="http://schemas.microsoft.com/office/drawing/2014/main" val="485114218"/>
                  </a:ext>
                </a:extLst>
              </a:tr>
              <a:tr h="370840">
                <a:tc>
                  <a:txBody>
                    <a:bodyPr/>
                    <a:lstStyle/>
                    <a:p>
                      <a:pPr algn="ctr"/>
                      <a:r>
                        <a:rPr lang="en-US" altLang="zh-CN" sz="2400" dirty="0">
                          <a:solidFill>
                            <a:srgbClr val="000000"/>
                          </a:solidFill>
                          <a:latin typeface="+mn-lt"/>
                        </a:rPr>
                        <a:t>can be animated and moved by its Transform</a:t>
                      </a:r>
                      <a:endParaRPr lang="zh-CN" altLang="en-US" sz="2400" dirty="0">
                        <a:latin typeface="+mn-lt"/>
                      </a:endParaRPr>
                    </a:p>
                  </a:txBody>
                  <a:tcPr/>
                </a:tc>
                <a:tc>
                  <a:txBody>
                    <a:bodyPr/>
                    <a:lstStyle/>
                    <a:p>
                      <a:pPr algn="ctr"/>
                      <a:r>
                        <a:rPr lang="en-US" altLang="zh-CN" sz="2400" dirty="0">
                          <a:solidFill>
                            <a:srgbClr val="000000"/>
                          </a:solidFill>
                          <a:latin typeface="+mn-lt"/>
                        </a:rPr>
                        <a:t>can be animated and moved by its Transform </a:t>
                      </a:r>
                      <a:r>
                        <a:rPr lang="en-US" altLang="zh-CN" sz="2400" u="sng" dirty="0">
                          <a:solidFill>
                            <a:srgbClr val="000000"/>
                          </a:solidFill>
                          <a:latin typeface="+mn-lt"/>
                        </a:rPr>
                        <a:t>only</a:t>
                      </a:r>
                      <a:endParaRPr lang="zh-CN" altLang="en-US" sz="2400" u="sng" dirty="0">
                        <a:latin typeface="+mn-lt"/>
                      </a:endParaRPr>
                    </a:p>
                  </a:txBody>
                  <a:tcPr/>
                </a:tc>
                <a:extLst>
                  <a:ext uri="{0D108BD9-81ED-4DB2-BD59-A6C34878D82A}">
                    <a16:rowId xmlns:a16="http://schemas.microsoft.com/office/drawing/2014/main" val="2161661593"/>
                  </a:ext>
                </a:extLst>
              </a:tr>
              <a:tr h="370840">
                <a:tc>
                  <a:txBody>
                    <a:bodyPr/>
                    <a:lstStyle/>
                    <a:p>
                      <a:pPr algn="ctr"/>
                      <a:endParaRPr lang="zh-CN" altLang="en-US" sz="24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mn-lt"/>
                        </a:rPr>
                        <a:t>like elevators, moving platforms and objects with triggers</a:t>
                      </a:r>
                      <a:endParaRPr lang="zh-CN" altLang="en-US" sz="2400" dirty="0">
                        <a:latin typeface="+mn-lt"/>
                      </a:endParaRPr>
                    </a:p>
                  </a:txBody>
                  <a:tcPr/>
                </a:tc>
                <a:extLst>
                  <a:ext uri="{0D108BD9-81ED-4DB2-BD59-A6C34878D82A}">
                    <a16:rowId xmlns:a16="http://schemas.microsoft.com/office/drawing/2014/main" val="3874071320"/>
                  </a:ext>
                </a:extLst>
              </a:tr>
            </a:tbl>
          </a:graphicData>
        </a:graphic>
      </p:graphicFrame>
      <p:sp>
        <p:nvSpPr>
          <p:cNvPr id="6" name="文本框 5">
            <a:extLst>
              <a:ext uri="{FF2B5EF4-FFF2-40B4-BE49-F238E27FC236}">
                <a16:creationId xmlns:a16="http://schemas.microsoft.com/office/drawing/2014/main" id="{29297809-0ED0-8143-84FC-1A7BCFC21663}"/>
              </a:ext>
            </a:extLst>
          </p:cNvPr>
          <p:cNvSpPr txBox="1"/>
          <p:nvPr/>
        </p:nvSpPr>
        <p:spPr>
          <a:xfrm>
            <a:off x="2934707" y="5630631"/>
            <a:ext cx="5477773" cy="584775"/>
          </a:xfrm>
          <a:prstGeom prst="rect">
            <a:avLst/>
          </a:prstGeom>
          <a:noFill/>
        </p:spPr>
        <p:txBody>
          <a:bodyPr wrap="square" rtlCol="0">
            <a:spAutoFit/>
          </a:bodyPr>
          <a:lstStyle/>
          <a:p>
            <a:pPr algn="r"/>
            <a:r>
              <a:rPr lang="en-US" altLang="zh-CN" sz="3200" dirty="0"/>
              <a:t>Performance matters!</a:t>
            </a:r>
            <a:endParaRPr lang="zh-CN" altLang="en-US" sz="3200" dirty="0"/>
          </a:p>
        </p:txBody>
      </p:sp>
    </p:spTree>
    <p:extLst>
      <p:ext uri="{BB962C8B-B14F-4D97-AF65-F5344CB8AC3E}">
        <p14:creationId xmlns:p14="http://schemas.microsoft.com/office/powerpoint/2010/main" val="28543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0B28614-CD3E-5E42-BE60-A65B541B1665}"/>
              </a:ext>
            </a:extLst>
          </p:cNvPr>
          <p:cNvSpPr>
            <a:spLocks noGrp="1"/>
          </p:cNvSpPr>
          <p:nvPr>
            <p:ph type="title"/>
          </p:nvPr>
        </p:nvSpPr>
        <p:spPr>
          <a:xfrm>
            <a:off x="731520" y="642594"/>
            <a:ext cx="7680960" cy="1371600"/>
          </a:xfrm>
        </p:spPr>
        <p:txBody>
          <a:bodyPr/>
          <a:lstStyle/>
          <a:p>
            <a:r>
              <a:rPr lang="en-US" altLang="zh-CN" dirty="0"/>
              <a:t>Roll-a-ball Tutorial	</a:t>
            </a:r>
            <a:r>
              <a:rPr lang="en-US" altLang="zh-CN" sz="2800" dirty="0"/>
              <a:t>0517</a:t>
            </a:r>
            <a:endParaRPr lang="zh-CN" altLang="en-US" dirty="0"/>
          </a:p>
        </p:txBody>
      </p:sp>
      <p:sp>
        <p:nvSpPr>
          <p:cNvPr id="5" name="TextBox 4">
            <a:extLst>
              <a:ext uri="{FF2B5EF4-FFF2-40B4-BE49-F238E27FC236}">
                <a16:creationId xmlns:a16="http://schemas.microsoft.com/office/drawing/2014/main" id="{ABDFC105-43D4-1442-81F2-DC27144D967F}"/>
              </a:ext>
            </a:extLst>
          </p:cNvPr>
          <p:cNvSpPr txBox="1"/>
          <p:nvPr/>
        </p:nvSpPr>
        <p:spPr>
          <a:xfrm>
            <a:off x="731520" y="3628103"/>
            <a:ext cx="1038286" cy="461665"/>
          </a:xfrm>
          <a:prstGeom prst="rect">
            <a:avLst/>
          </a:prstGeom>
          <a:noFill/>
        </p:spPr>
        <p:txBody>
          <a:bodyPr wrap="square" rtlCol="0">
            <a:spAutoFit/>
          </a:bodyPr>
          <a:lstStyle/>
          <a:p>
            <a:pPr algn="ctr"/>
            <a:r>
              <a:rPr lang="en-US" altLang="zh-Hans" sz="2400" dirty="0"/>
              <a:t>Move?</a:t>
            </a:r>
            <a:endParaRPr lang="en-US" sz="2400" dirty="0"/>
          </a:p>
        </p:txBody>
      </p:sp>
      <p:sp>
        <p:nvSpPr>
          <p:cNvPr id="6" name="TextBox 5">
            <a:extLst>
              <a:ext uri="{FF2B5EF4-FFF2-40B4-BE49-F238E27FC236}">
                <a16:creationId xmlns:a16="http://schemas.microsoft.com/office/drawing/2014/main" id="{96FE104D-26BC-5C45-A211-776856C0510C}"/>
              </a:ext>
            </a:extLst>
          </p:cNvPr>
          <p:cNvSpPr txBox="1"/>
          <p:nvPr/>
        </p:nvSpPr>
        <p:spPr>
          <a:xfrm>
            <a:off x="2573592" y="4829570"/>
            <a:ext cx="1386349" cy="830997"/>
          </a:xfrm>
          <a:prstGeom prst="rect">
            <a:avLst/>
          </a:prstGeom>
          <a:noFill/>
        </p:spPr>
        <p:txBody>
          <a:bodyPr wrap="square" rtlCol="0">
            <a:spAutoFit/>
          </a:bodyPr>
          <a:lstStyle/>
          <a:p>
            <a:pPr algn="ctr"/>
            <a:r>
              <a:rPr lang="en-US" altLang="zh-Hans" sz="2400" dirty="0"/>
              <a:t>Static</a:t>
            </a:r>
            <a:r>
              <a:rPr lang="zh-Hans" altLang="en-US" sz="2400" dirty="0"/>
              <a:t> </a:t>
            </a:r>
            <a:r>
              <a:rPr lang="en-US" altLang="zh-Hans" sz="2400" dirty="0"/>
              <a:t>Collider</a:t>
            </a:r>
            <a:endParaRPr lang="en-US" sz="2400" dirty="0"/>
          </a:p>
        </p:txBody>
      </p:sp>
      <p:sp>
        <p:nvSpPr>
          <p:cNvPr id="7" name="TextBox 6">
            <a:extLst>
              <a:ext uri="{FF2B5EF4-FFF2-40B4-BE49-F238E27FC236}">
                <a16:creationId xmlns:a16="http://schemas.microsoft.com/office/drawing/2014/main" id="{F974B6CE-B392-E945-9F99-2D1C0CCA11A4}"/>
              </a:ext>
            </a:extLst>
          </p:cNvPr>
          <p:cNvSpPr txBox="1"/>
          <p:nvPr/>
        </p:nvSpPr>
        <p:spPr>
          <a:xfrm>
            <a:off x="6568931" y="2024020"/>
            <a:ext cx="1843549" cy="830997"/>
          </a:xfrm>
          <a:prstGeom prst="rect">
            <a:avLst/>
          </a:prstGeom>
          <a:noFill/>
        </p:spPr>
        <p:txBody>
          <a:bodyPr wrap="square" rtlCol="0">
            <a:spAutoFit/>
          </a:bodyPr>
          <a:lstStyle/>
          <a:p>
            <a:pPr algn="ctr"/>
            <a:r>
              <a:rPr lang="en-US" altLang="zh-Hans" sz="2400" dirty="0"/>
              <a:t>Standard</a:t>
            </a:r>
            <a:r>
              <a:rPr lang="zh-Hans" altLang="en-US" sz="2400" dirty="0"/>
              <a:t> </a:t>
            </a:r>
            <a:r>
              <a:rPr lang="en-US" altLang="zh-Hans" sz="2400" dirty="0" err="1"/>
              <a:t>Rigidbody</a:t>
            </a:r>
            <a:endParaRPr lang="en-US" sz="2400" dirty="0"/>
          </a:p>
        </p:txBody>
      </p:sp>
      <p:sp>
        <p:nvSpPr>
          <p:cNvPr id="8" name="TextBox 7">
            <a:extLst>
              <a:ext uri="{FF2B5EF4-FFF2-40B4-BE49-F238E27FC236}">
                <a16:creationId xmlns:a16="http://schemas.microsoft.com/office/drawing/2014/main" id="{09EAD22F-27D1-044C-BB78-AAC10B5D0657}"/>
              </a:ext>
            </a:extLst>
          </p:cNvPr>
          <p:cNvSpPr txBox="1"/>
          <p:nvPr/>
        </p:nvSpPr>
        <p:spPr>
          <a:xfrm>
            <a:off x="4572000" y="3628102"/>
            <a:ext cx="1315556" cy="461665"/>
          </a:xfrm>
          <a:prstGeom prst="rect">
            <a:avLst/>
          </a:prstGeom>
          <a:noFill/>
        </p:spPr>
        <p:txBody>
          <a:bodyPr wrap="square" rtlCol="0">
            <a:spAutoFit/>
          </a:bodyPr>
          <a:lstStyle/>
          <a:p>
            <a:pPr algn="ctr"/>
            <a:r>
              <a:rPr lang="en-US" altLang="zh-Hans" sz="2400" dirty="0"/>
              <a:t>Physics?</a:t>
            </a:r>
            <a:endParaRPr lang="en-US" sz="2400" dirty="0"/>
          </a:p>
        </p:txBody>
      </p:sp>
      <p:sp>
        <p:nvSpPr>
          <p:cNvPr id="9" name="TextBox 8">
            <a:extLst>
              <a:ext uri="{FF2B5EF4-FFF2-40B4-BE49-F238E27FC236}">
                <a16:creationId xmlns:a16="http://schemas.microsoft.com/office/drawing/2014/main" id="{B391704A-A99D-7842-9C97-9125AF8E52F8}"/>
              </a:ext>
            </a:extLst>
          </p:cNvPr>
          <p:cNvSpPr txBox="1"/>
          <p:nvPr/>
        </p:nvSpPr>
        <p:spPr>
          <a:xfrm>
            <a:off x="2573592" y="2024020"/>
            <a:ext cx="1607576" cy="830997"/>
          </a:xfrm>
          <a:prstGeom prst="rect">
            <a:avLst/>
          </a:prstGeom>
          <a:noFill/>
        </p:spPr>
        <p:txBody>
          <a:bodyPr wrap="square" rtlCol="0">
            <a:spAutoFit/>
          </a:bodyPr>
          <a:lstStyle/>
          <a:p>
            <a:pPr algn="ctr"/>
            <a:r>
              <a:rPr lang="en-US" altLang="zh-Hans" sz="2400" dirty="0"/>
              <a:t>Dynamic</a:t>
            </a:r>
            <a:r>
              <a:rPr lang="zh-Hans" altLang="en-US" sz="2400" dirty="0"/>
              <a:t> </a:t>
            </a:r>
            <a:r>
              <a:rPr lang="en-US" altLang="zh-Hans" sz="2400" dirty="0"/>
              <a:t>Collider</a:t>
            </a:r>
            <a:endParaRPr lang="en-US" sz="2400" dirty="0"/>
          </a:p>
        </p:txBody>
      </p:sp>
      <p:sp>
        <p:nvSpPr>
          <p:cNvPr id="10" name="TextBox 9">
            <a:extLst>
              <a:ext uri="{FF2B5EF4-FFF2-40B4-BE49-F238E27FC236}">
                <a16:creationId xmlns:a16="http://schemas.microsoft.com/office/drawing/2014/main" id="{AB040532-9D93-5245-A923-8272F36EB558}"/>
              </a:ext>
            </a:extLst>
          </p:cNvPr>
          <p:cNvSpPr txBox="1"/>
          <p:nvPr/>
        </p:nvSpPr>
        <p:spPr>
          <a:xfrm>
            <a:off x="6568932" y="4830977"/>
            <a:ext cx="1843548" cy="830997"/>
          </a:xfrm>
          <a:prstGeom prst="rect">
            <a:avLst/>
          </a:prstGeom>
          <a:noFill/>
        </p:spPr>
        <p:txBody>
          <a:bodyPr wrap="square" rtlCol="0">
            <a:spAutoFit/>
          </a:bodyPr>
          <a:lstStyle/>
          <a:p>
            <a:pPr algn="ctr"/>
            <a:r>
              <a:rPr lang="en-US" altLang="zh-Hans" sz="2400" dirty="0"/>
              <a:t>Kinematic</a:t>
            </a:r>
            <a:r>
              <a:rPr lang="zh-Hans" altLang="en-US" sz="2400" dirty="0"/>
              <a:t> </a:t>
            </a:r>
            <a:r>
              <a:rPr lang="en-US" altLang="zh-Hans" sz="2400" dirty="0" err="1"/>
              <a:t>Rigidbody</a:t>
            </a:r>
            <a:endParaRPr lang="en-US" sz="2400" dirty="0"/>
          </a:p>
        </p:txBody>
      </p:sp>
      <p:cxnSp>
        <p:nvCxnSpPr>
          <p:cNvPr id="11" name="直接箭头连接符 28">
            <a:extLst>
              <a:ext uri="{FF2B5EF4-FFF2-40B4-BE49-F238E27FC236}">
                <a16:creationId xmlns:a16="http://schemas.microsoft.com/office/drawing/2014/main" id="{19D205F0-8C64-A941-BFDB-64431DFC9B8F}"/>
              </a:ext>
            </a:extLst>
          </p:cNvPr>
          <p:cNvCxnSpPr>
            <a:cxnSpLocks/>
            <a:stCxn id="5" idx="3"/>
            <a:endCxn id="9" idx="1"/>
          </p:cNvCxnSpPr>
          <p:nvPr/>
        </p:nvCxnSpPr>
        <p:spPr>
          <a:xfrm flipV="1">
            <a:off x="1769806" y="2439519"/>
            <a:ext cx="803786" cy="1419417"/>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28">
            <a:extLst>
              <a:ext uri="{FF2B5EF4-FFF2-40B4-BE49-F238E27FC236}">
                <a16:creationId xmlns:a16="http://schemas.microsoft.com/office/drawing/2014/main" id="{DA0D2166-D1C3-8B4A-A228-F3EA6551770A}"/>
              </a:ext>
            </a:extLst>
          </p:cNvPr>
          <p:cNvCxnSpPr>
            <a:cxnSpLocks/>
            <a:stCxn id="5" idx="3"/>
            <a:endCxn id="6" idx="1"/>
          </p:cNvCxnSpPr>
          <p:nvPr/>
        </p:nvCxnSpPr>
        <p:spPr>
          <a:xfrm>
            <a:off x="1769806" y="3858936"/>
            <a:ext cx="803786" cy="1386133"/>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28">
            <a:extLst>
              <a:ext uri="{FF2B5EF4-FFF2-40B4-BE49-F238E27FC236}">
                <a16:creationId xmlns:a16="http://schemas.microsoft.com/office/drawing/2014/main" id="{EB236FD3-92A5-2B4E-9AD5-9D6C65E25391}"/>
              </a:ext>
            </a:extLst>
          </p:cNvPr>
          <p:cNvCxnSpPr>
            <a:cxnSpLocks/>
            <a:stCxn id="9" idx="3"/>
            <a:endCxn id="8" idx="1"/>
          </p:cNvCxnSpPr>
          <p:nvPr/>
        </p:nvCxnSpPr>
        <p:spPr>
          <a:xfrm>
            <a:off x="4181168" y="2439519"/>
            <a:ext cx="390832" cy="141941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8">
            <a:extLst>
              <a:ext uri="{FF2B5EF4-FFF2-40B4-BE49-F238E27FC236}">
                <a16:creationId xmlns:a16="http://schemas.microsoft.com/office/drawing/2014/main" id="{5F5A2A9E-BC17-4542-B2BC-1BBEE5E11AC2}"/>
              </a:ext>
            </a:extLst>
          </p:cNvPr>
          <p:cNvCxnSpPr>
            <a:cxnSpLocks/>
            <a:stCxn id="8" idx="3"/>
            <a:endCxn id="7" idx="1"/>
          </p:cNvCxnSpPr>
          <p:nvPr/>
        </p:nvCxnSpPr>
        <p:spPr>
          <a:xfrm flipV="1">
            <a:off x="5887556" y="2439519"/>
            <a:ext cx="681375" cy="141941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8">
            <a:extLst>
              <a:ext uri="{FF2B5EF4-FFF2-40B4-BE49-F238E27FC236}">
                <a16:creationId xmlns:a16="http://schemas.microsoft.com/office/drawing/2014/main" id="{9CFADDF7-5CED-1D4B-BD26-B9650A604515}"/>
              </a:ext>
            </a:extLst>
          </p:cNvPr>
          <p:cNvCxnSpPr>
            <a:cxnSpLocks/>
            <a:stCxn id="8" idx="3"/>
            <a:endCxn id="10" idx="1"/>
          </p:cNvCxnSpPr>
          <p:nvPr/>
        </p:nvCxnSpPr>
        <p:spPr>
          <a:xfrm>
            <a:off x="5887556" y="3858935"/>
            <a:ext cx="681376" cy="1387541"/>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856A3F9-FFE1-C84B-8D6B-5C12DE7F65F7}"/>
              </a:ext>
            </a:extLst>
          </p:cNvPr>
          <p:cNvSpPr txBox="1"/>
          <p:nvPr/>
        </p:nvSpPr>
        <p:spPr>
          <a:xfrm>
            <a:off x="1112026" y="2831934"/>
            <a:ext cx="1607576" cy="461665"/>
          </a:xfrm>
          <a:prstGeom prst="rect">
            <a:avLst/>
          </a:prstGeom>
          <a:noFill/>
        </p:spPr>
        <p:txBody>
          <a:bodyPr wrap="square" rtlCol="0">
            <a:spAutoFit/>
          </a:bodyPr>
          <a:lstStyle/>
          <a:p>
            <a:pPr algn="ctr"/>
            <a:r>
              <a:rPr lang="en-US" altLang="zh-Hans" sz="2400" dirty="0"/>
              <a:t>Y</a:t>
            </a:r>
            <a:endParaRPr lang="en-US" sz="2400" dirty="0"/>
          </a:p>
        </p:txBody>
      </p:sp>
      <p:sp>
        <p:nvSpPr>
          <p:cNvPr id="30" name="TextBox 29">
            <a:extLst>
              <a:ext uri="{FF2B5EF4-FFF2-40B4-BE49-F238E27FC236}">
                <a16:creationId xmlns:a16="http://schemas.microsoft.com/office/drawing/2014/main" id="{BEBFAF87-09B2-E746-B78B-52EACA50922B}"/>
              </a:ext>
            </a:extLst>
          </p:cNvPr>
          <p:cNvSpPr txBox="1"/>
          <p:nvPr/>
        </p:nvSpPr>
        <p:spPr>
          <a:xfrm>
            <a:off x="1112026" y="4468926"/>
            <a:ext cx="1607576" cy="461665"/>
          </a:xfrm>
          <a:prstGeom prst="rect">
            <a:avLst/>
          </a:prstGeom>
          <a:noFill/>
        </p:spPr>
        <p:txBody>
          <a:bodyPr wrap="square" rtlCol="0">
            <a:spAutoFit/>
          </a:bodyPr>
          <a:lstStyle/>
          <a:p>
            <a:pPr algn="ctr"/>
            <a:r>
              <a:rPr lang="en-US" altLang="zh-Hans" sz="2400" dirty="0"/>
              <a:t>N</a:t>
            </a:r>
            <a:endParaRPr lang="en-US" sz="2400" dirty="0"/>
          </a:p>
        </p:txBody>
      </p:sp>
      <p:sp>
        <p:nvSpPr>
          <p:cNvPr id="31" name="TextBox 30">
            <a:extLst>
              <a:ext uri="{FF2B5EF4-FFF2-40B4-BE49-F238E27FC236}">
                <a16:creationId xmlns:a16="http://schemas.microsoft.com/office/drawing/2014/main" id="{6E39B37B-D031-9C49-BA19-82D7A4BF286D}"/>
              </a:ext>
            </a:extLst>
          </p:cNvPr>
          <p:cNvSpPr txBox="1"/>
          <p:nvPr/>
        </p:nvSpPr>
        <p:spPr>
          <a:xfrm>
            <a:off x="5153084" y="2855017"/>
            <a:ext cx="1607576" cy="461665"/>
          </a:xfrm>
          <a:prstGeom prst="rect">
            <a:avLst/>
          </a:prstGeom>
          <a:noFill/>
        </p:spPr>
        <p:txBody>
          <a:bodyPr wrap="square" rtlCol="0">
            <a:spAutoFit/>
          </a:bodyPr>
          <a:lstStyle/>
          <a:p>
            <a:pPr algn="ctr"/>
            <a:r>
              <a:rPr lang="en-US" altLang="zh-Hans" sz="2400" dirty="0"/>
              <a:t>Y</a:t>
            </a:r>
            <a:endParaRPr lang="en-US" sz="2400" dirty="0"/>
          </a:p>
        </p:txBody>
      </p:sp>
      <p:sp>
        <p:nvSpPr>
          <p:cNvPr id="32" name="TextBox 31">
            <a:extLst>
              <a:ext uri="{FF2B5EF4-FFF2-40B4-BE49-F238E27FC236}">
                <a16:creationId xmlns:a16="http://schemas.microsoft.com/office/drawing/2014/main" id="{4D5D8211-8CD9-9943-81BA-D0DA98559BEB}"/>
              </a:ext>
            </a:extLst>
          </p:cNvPr>
          <p:cNvSpPr txBox="1"/>
          <p:nvPr/>
        </p:nvSpPr>
        <p:spPr>
          <a:xfrm>
            <a:off x="5153084" y="4492009"/>
            <a:ext cx="1607576" cy="461665"/>
          </a:xfrm>
          <a:prstGeom prst="rect">
            <a:avLst/>
          </a:prstGeom>
          <a:noFill/>
        </p:spPr>
        <p:txBody>
          <a:bodyPr wrap="square" rtlCol="0">
            <a:spAutoFit/>
          </a:bodyPr>
          <a:lstStyle/>
          <a:p>
            <a:pPr algn="ctr"/>
            <a:r>
              <a:rPr lang="en-US" altLang="zh-Hans" sz="2400" dirty="0"/>
              <a:t>N</a:t>
            </a:r>
            <a:endParaRPr lang="en-US" sz="2400" dirty="0"/>
          </a:p>
        </p:txBody>
      </p:sp>
      <p:sp>
        <p:nvSpPr>
          <p:cNvPr id="33" name="文本框 5">
            <a:extLst>
              <a:ext uri="{FF2B5EF4-FFF2-40B4-BE49-F238E27FC236}">
                <a16:creationId xmlns:a16="http://schemas.microsoft.com/office/drawing/2014/main" id="{C7C43D4D-9E6E-8841-9981-4E87C64168F1}"/>
              </a:ext>
            </a:extLst>
          </p:cNvPr>
          <p:cNvSpPr txBox="1"/>
          <p:nvPr/>
        </p:nvSpPr>
        <p:spPr>
          <a:xfrm>
            <a:off x="2934707" y="5630631"/>
            <a:ext cx="5477773" cy="584775"/>
          </a:xfrm>
          <a:prstGeom prst="rect">
            <a:avLst/>
          </a:prstGeom>
          <a:noFill/>
        </p:spPr>
        <p:txBody>
          <a:bodyPr wrap="square" rtlCol="0">
            <a:spAutoFit/>
          </a:bodyPr>
          <a:lstStyle/>
          <a:p>
            <a:pPr algn="r"/>
            <a:r>
              <a:rPr lang="en-US" altLang="zh-Hans" sz="3200" dirty="0"/>
              <a:t>Best</a:t>
            </a:r>
            <a:r>
              <a:rPr lang="zh-Hans" altLang="en-US" sz="3200" dirty="0"/>
              <a:t> </a:t>
            </a:r>
            <a:r>
              <a:rPr lang="en-US" altLang="zh-Hans" sz="3200" dirty="0"/>
              <a:t>Practice</a:t>
            </a:r>
            <a:r>
              <a:rPr lang="en-US" altLang="zh-CN" sz="3200" dirty="0"/>
              <a:t>!</a:t>
            </a:r>
            <a:endParaRPr lang="zh-CN" altLang="en-US" sz="3200" dirty="0"/>
          </a:p>
        </p:txBody>
      </p:sp>
    </p:spTree>
    <p:extLst>
      <p:ext uri="{BB962C8B-B14F-4D97-AF65-F5344CB8AC3E}">
        <p14:creationId xmlns:p14="http://schemas.microsoft.com/office/powerpoint/2010/main" val="387901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EC8EC-403F-40F0-A834-832E693E90C9}"/>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470FAE7D-6BAA-49E7-8E38-CC37894B2574}"/>
              </a:ext>
            </a:extLst>
          </p:cNvPr>
          <p:cNvSpPr>
            <a:spLocks noGrp="1"/>
          </p:cNvSpPr>
          <p:nvPr>
            <p:ph idx="1"/>
          </p:nvPr>
        </p:nvSpPr>
        <p:spPr/>
        <p:txBody>
          <a:bodyPr>
            <a:normAutofit/>
          </a:bodyPr>
          <a:lstStyle/>
          <a:p>
            <a:pPr>
              <a:lnSpc>
                <a:spcPct val="150000"/>
              </a:lnSpc>
            </a:pPr>
            <a:r>
              <a:rPr lang="en-US" altLang="zh-CN" sz="3200" dirty="0"/>
              <a:t>Learning Coding in Unity	</a:t>
            </a:r>
            <a:r>
              <a:rPr lang="en-US" altLang="zh-CN" sz="2000" dirty="0"/>
              <a:t>0510</a:t>
            </a:r>
          </a:p>
          <a:p>
            <a:pPr>
              <a:lnSpc>
                <a:spcPct val="150000"/>
              </a:lnSpc>
            </a:pPr>
            <a:r>
              <a:rPr lang="en-US" altLang="zh-Hans" sz="3200" dirty="0"/>
              <a:t>No</a:t>
            </a:r>
            <a:r>
              <a:rPr lang="zh-Hans" altLang="en-US" sz="3200" dirty="0"/>
              <a:t> </a:t>
            </a:r>
            <a:r>
              <a:rPr lang="en-US" altLang="zh-Hans" sz="3200" dirty="0" err="1"/>
              <a:t>PointerUp</a:t>
            </a:r>
            <a:r>
              <a:rPr lang="zh-Hans" altLang="en-US" sz="3200" dirty="0"/>
              <a:t> </a:t>
            </a:r>
            <a:r>
              <a:rPr lang="en-US" altLang="zh-Hans" sz="3200" dirty="0"/>
              <a:t>on</a:t>
            </a:r>
            <a:r>
              <a:rPr lang="zh-Hans" altLang="en-US" sz="3200" dirty="0"/>
              <a:t> </a:t>
            </a:r>
            <a:r>
              <a:rPr lang="en-US" altLang="zh-Hans" sz="3200" dirty="0" err="1"/>
              <a:t>iPhoneX</a:t>
            </a:r>
            <a:r>
              <a:rPr lang="en-US" altLang="zh-Hans" sz="2000" dirty="0"/>
              <a:t>	0516</a:t>
            </a:r>
            <a:endParaRPr lang="en-US" altLang="zh-CN" sz="2000" dirty="0"/>
          </a:p>
          <a:p>
            <a:pPr>
              <a:lnSpc>
                <a:spcPct val="150000"/>
              </a:lnSpc>
            </a:pPr>
            <a:r>
              <a:rPr lang="en-US" altLang="zh-CN" sz="3200" dirty="0"/>
              <a:t>Start to Develop iOS APP	</a:t>
            </a:r>
            <a:r>
              <a:rPr lang="en-US" altLang="zh-CN" sz="2000" dirty="0"/>
              <a:t>0516</a:t>
            </a:r>
          </a:p>
          <a:p>
            <a:pPr>
              <a:lnSpc>
                <a:spcPct val="150000"/>
              </a:lnSpc>
            </a:pPr>
            <a:r>
              <a:rPr lang="en-US" altLang="zh-CN" sz="3200" dirty="0"/>
              <a:t>Roll-a-ball Tutorial			</a:t>
            </a:r>
            <a:r>
              <a:rPr lang="en-US" altLang="zh-CN" sz="2000" dirty="0"/>
              <a:t>0517</a:t>
            </a:r>
            <a:endParaRPr lang="zh-CN" altLang="en-US" sz="3200" dirty="0"/>
          </a:p>
        </p:txBody>
      </p:sp>
    </p:spTree>
    <p:extLst>
      <p:ext uri="{BB962C8B-B14F-4D97-AF65-F5344CB8AC3E}">
        <p14:creationId xmlns:p14="http://schemas.microsoft.com/office/powerpoint/2010/main" val="275126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EA59D-B42E-469D-A3BF-8389DAE4550B}"/>
              </a:ext>
            </a:extLst>
          </p:cNvPr>
          <p:cNvSpPr>
            <a:spLocks noGrp="1"/>
          </p:cNvSpPr>
          <p:nvPr>
            <p:ph type="title"/>
          </p:nvPr>
        </p:nvSpPr>
        <p:spPr/>
        <p:txBody>
          <a:bodyPr/>
          <a:lstStyle/>
          <a:p>
            <a:r>
              <a:rPr lang="en-US" altLang="zh-CN" dirty="0"/>
              <a:t>Learning Coding in Unity	</a:t>
            </a:r>
            <a:r>
              <a:rPr lang="en-US" altLang="zh-CN" sz="2800" dirty="0"/>
              <a:t>0510</a:t>
            </a:r>
            <a:endParaRPr lang="zh-CN" altLang="en-US" dirty="0"/>
          </a:p>
        </p:txBody>
      </p:sp>
      <p:sp>
        <p:nvSpPr>
          <p:cNvPr id="3" name="内容占位符 2">
            <a:extLst>
              <a:ext uri="{FF2B5EF4-FFF2-40B4-BE49-F238E27FC236}">
                <a16:creationId xmlns:a16="http://schemas.microsoft.com/office/drawing/2014/main" id="{205C0668-6A31-4115-BE8F-02AA2E2CEA4D}"/>
              </a:ext>
            </a:extLst>
          </p:cNvPr>
          <p:cNvSpPr>
            <a:spLocks noGrp="1"/>
          </p:cNvSpPr>
          <p:nvPr>
            <p:ph idx="1"/>
          </p:nvPr>
        </p:nvSpPr>
        <p:spPr>
          <a:xfrm>
            <a:off x="731519" y="2103120"/>
            <a:ext cx="3840481" cy="3931920"/>
          </a:xfrm>
        </p:spPr>
        <p:txBody>
          <a:bodyPr>
            <a:normAutofit/>
          </a:bodyPr>
          <a:lstStyle/>
          <a:p>
            <a:r>
              <a:rPr lang="en-US" altLang="zh-CN" sz="2000" b="1" dirty="0"/>
              <a:t>IDE Feature: </a:t>
            </a:r>
            <a:r>
              <a:rPr lang="en-US" altLang="zh-CN" sz="2000" dirty="0"/>
              <a:t>Customer editor window, Keyboard short cut, Highlight, Auto-Complete, Error Message, ’Single step through’(doesn’t stop, not single line of code actually, not the same code as user coded)</a:t>
            </a:r>
          </a:p>
          <a:p>
            <a:pPr marL="0" indent="0" algn="r">
              <a:buNone/>
            </a:pPr>
            <a:endParaRPr lang="en-US" altLang="zh-CN" sz="2000" dirty="0"/>
          </a:p>
          <a:p>
            <a:pPr marL="0" indent="0" algn="r">
              <a:buNone/>
            </a:pPr>
            <a:r>
              <a:rPr lang="en-US" altLang="zh-CN" sz="2000" dirty="0"/>
              <a:t>@Stone</a:t>
            </a:r>
            <a:endParaRPr lang="zh-CN" altLang="en-US" sz="2000" dirty="0"/>
          </a:p>
        </p:txBody>
      </p:sp>
      <p:pic>
        <p:nvPicPr>
          <p:cNvPr id="5" name="图片 4" descr="图片包含 室内&#10;&#10;描述已自动生成">
            <a:extLst>
              <a:ext uri="{FF2B5EF4-FFF2-40B4-BE49-F238E27FC236}">
                <a16:creationId xmlns:a16="http://schemas.microsoft.com/office/drawing/2014/main" id="{295D852B-DD7A-4766-9738-D494AD8FD0FF}"/>
              </a:ext>
            </a:extLst>
          </p:cNvPr>
          <p:cNvPicPr>
            <a:picLocks noChangeAspect="1"/>
          </p:cNvPicPr>
          <p:nvPr/>
        </p:nvPicPr>
        <p:blipFill>
          <a:blip r:embed="rId2"/>
          <a:stretch>
            <a:fillRect/>
          </a:stretch>
        </p:blipFill>
        <p:spPr>
          <a:xfrm>
            <a:off x="5555504" y="2103120"/>
            <a:ext cx="2856976" cy="3809301"/>
          </a:xfrm>
          <a:prstGeom prst="rect">
            <a:avLst/>
          </a:prstGeom>
        </p:spPr>
      </p:pic>
    </p:spTree>
    <p:extLst>
      <p:ext uri="{BB962C8B-B14F-4D97-AF65-F5344CB8AC3E}">
        <p14:creationId xmlns:p14="http://schemas.microsoft.com/office/powerpoint/2010/main" val="195851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2377-18E2-E547-8707-F3DAE6C84DE3}"/>
              </a:ext>
            </a:extLst>
          </p:cNvPr>
          <p:cNvSpPr>
            <a:spLocks noGrp="1"/>
          </p:cNvSpPr>
          <p:nvPr>
            <p:ph type="title"/>
          </p:nvPr>
        </p:nvSpPr>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pic>
        <p:nvPicPr>
          <p:cNvPr id="4" name="1558079906604854">
            <a:hlinkClick r:id="" action="ppaction://media"/>
            <a:extLst>
              <a:ext uri="{FF2B5EF4-FFF2-40B4-BE49-F238E27FC236}">
                <a16:creationId xmlns:a16="http://schemas.microsoft.com/office/drawing/2014/main" id="{08DF6F20-342A-CE4C-8D4A-85EDD9F7499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rot="16200000">
            <a:off x="2344106" y="314711"/>
            <a:ext cx="4452443" cy="7855200"/>
          </a:xfrm>
        </p:spPr>
      </p:pic>
    </p:spTree>
    <p:extLst>
      <p:ext uri="{BB962C8B-B14F-4D97-AF65-F5344CB8AC3E}">
        <p14:creationId xmlns:p14="http://schemas.microsoft.com/office/powerpoint/2010/main" val="13549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2377-18E2-E547-8707-F3DAE6C84DE3}"/>
              </a:ext>
            </a:extLst>
          </p:cNvPr>
          <p:cNvSpPr>
            <a:spLocks noGrp="1"/>
          </p:cNvSpPr>
          <p:nvPr>
            <p:ph type="title"/>
          </p:nvPr>
        </p:nvSpPr>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pic>
        <p:nvPicPr>
          <p:cNvPr id="3" name="1558079906708963">
            <a:hlinkClick r:id="" action="ppaction://media"/>
            <a:extLst>
              <a:ext uri="{FF2B5EF4-FFF2-40B4-BE49-F238E27FC236}">
                <a16:creationId xmlns:a16="http://schemas.microsoft.com/office/drawing/2014/main" id="{32A18267-0CCC-F346-92A2-4BD69143D12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rot="16200000">
            <a:off x="2346360" y="312234"/>
            <a:ext cx="4451280" cy="7855200"/>
          </a:xfrm>
          <a:prstGeom prst="rect">
            <a:avLst/>
          </a:prstGeom>
        </p:spPr>
      </p:pic>
    </p:spTree>
    <p:extLst>
      <p:ext uri="{BB962C8B-B14F-4D97-AF65-F5344CB8AC3E}">
        <p14:creationId xmlns:p14="http://schemas.microsoft.com/office/powerpoint/2010/main" val="72017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53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D11F7-B6BF-D44D-8C54-F0ACDCCFE945}"/>
              </a:ext>
            </a:extLst>
          </p:cNvPr>
          <p:cNvSpPr>
            <a:spLocks noGrp="1"/>
          </p:cNvSpPr>
          <p:nvPr>
            <p:ph idx="1"/>
          </p:nvPr>
        </p:nvSpPr>
        <p:spPr/>
        <p:txBody>
          <a:bodyPr>
            <a:normAutofit/>
          </a:bodyPr>
          <a:lstStyle/>
          <a:p>
            <a:r>
              <a:rPr lang="en-US" sz="2400" b="1" dirty="0"/>
              <a:t>E</a:t>
            </a:r>
            <a:r>
              <a:rPr lang="en-US" altLang="zh-Hans" sz="2400" b="1" dirty="0"/>
              <a:t>vent</a:t>
            </a:r>
            <a:r>
              <a:rPr lang="zh-Hans" altLang="en-US" sz="2400" b="1" dirty="0"/>
              <a:t> </a:t>
            </a:r>
            <a:r>
              <a:rPr lang="en-US" altLang="zh-Hans" sz="2400" b="1" dirty="0"/>
              <a:t>Trigger</a:t>
            </a:r>
            <a:r>
              <a:rPr lang="zh-Hans" altLang="en-US" sz="2400" b="1" dirty="0"/>
              <a:t> </a:t>
            </a:r>
            <a:r>
              <a:rPr lang="en-US" altLang="zh-Hans" sz="2400" b="1" dirty="0"/>
              <a:t>in</a:t>
            </a:r>
            <a:r>
              <a:rPr lang="zh-Hans" altLang="en-US" sz="2400" b="1" dirty="0"/>
              <a:t> </a:t>
            </a:r>
            <a:r>
              <a:rPr lang="en-US" altLang="zh-Hans" sz="2400" b="1" dirty="0"/>
              <a:t>Canvas:</a:t>
            </a:r>
          </a:p>
          <a:p>
            <a:pPr lvl="1"/>
            <a:r>
              <a:rPr lang="en-US" altLang="zh-Hans" sz="2200" dirty="0"/>
              <a:t>No</a:t>
            </a:r>
            <a:r>
              <a:rPr lang="zh-Hans" altLang="en-US" sz="2200" dirty="0"/>
              <a:t> </a:t>
            </a:r>
            <a:r>
              <a:rPr lang="en-US" altLang="zh-Hans" sz="2200" dirty="0"/>
              <a:t>canvas</a:t>
            </a:r>
            <a:r>
              <a:rPr lang="zh-Hans" altLang="en-US" sz="2200" dirty="0"/>
              <a:t> </a:t>
            </a:r>
            <a:r>
              <a:rPr lang="en-US" altLang="zh-Hans" sz="2200" dirty="0"/>
              <a:t>renderer</a:t>
            </a:r>
            <a:r>
              <a:rPr lang="zh-Hans" altLang="en-US" sz="2200" dirty="0"/>
              <a:t> </a:t>
            </a:r>
            <a:r>
              <a:rPr lang="en-US" altLang="zh-Hans" sz="2200" dirty="0"/>
              <a:t>in</a:t>
            </a:r>
            <a:r>
              <a:rPr lang="zh-Hans" altLang="en-US" sz="2200" dirty="0"/>
              <a:t> </a:t>
            </a:r>
            <a:r>
              <a:rPr lang="en-US" altLang="zh-Hans" sz="2200" dirty="0"/>
              <a:t>the</a:t>
            </a:r>
            <a:r>
              <a:rPr lang="zh-Hans" altLang="en-US" sz="2200" dirty="0"/>
              <a:t> </a:t>
            </a:r>
            <a:r>
              <a:rPr lang="en-US" altLang="zh-Hans" sz="2200" dirty="0"/>
              <a:t>area</a:t>
            </a:r>
          </a:p>
          <a:p>
            <a:pPr lvl="1"/>
            <a:r>
              <a:rPr lang="en-US" altLang="zh-Hans" sz="2200" dirty="0"/>
              <a:t>UGUI</a:t>
            </a:r>
            <a:r>
              <a:rPr lang="zh-Hans" altLang="en-US" sz="2200" dirty="0"/>
              <a:t> </a:t>
            </a:r>
            <a:r>
              <a:rPr lang="en-US" altLang="zh-Hans" sz="2200" dirty="0"/>
              <a:t>block:</a:t>
            </a:r>
          </a:p>
          <a:p>
            <a:pPr lvl="2"/>
            <a:r>
              <a:rPr lang="en-US" altLang="zh-Hans" sz="2000" dirty="0"/>
              <a:t>Transition-&gt;Pointer</a:t>
            </a:r>
          </a:p>
          <a:p>
            <a:pPr lvl="2"/>
            <a:r>
              <a:rPr lang="en-US" altLang="zh-Hans" sz="2000" dirty="0" err="1"/>
              <a:t>ScrollView</a:t>
            </a:r>
            <a:r>
              <a:rPr lang="zh-Hans" altLang="en-US" sz="2000" dirty="0"/>
              <a:t> </a:t>
            </a:r>
            <a:r>
              <a:rPr lang="en-US" altLang="zh-Hans" sz="2000" dirty="0"/>
              <a:t>Content-&gt;Drag</a:t>
            </a:r>
          </a:p>
        </p:txBody>
      </p:sp>
      <p:sp>
        <p:nvSpPr>
          <p:cNvPr id="4" name="Title 1">
            <a:extLst>
              <a:ext uri="{FF2B5EF4-FFF2-40B4-BE49-F238E27FC236}">
                <a16:creationId xmlns:a16="http://schemas.microsoft.com/office/drawing/2014/main" id="{9469926F-30E9-514D-8A25-59F788A061AA}"/>
              </a:ext>
            </a:extLst>
          </p:cNvPr>
          <p:cNvSpPr>
            <a:spLocks noGrp="1"/>
          </p:cNvSpPr>
          <p:nvPr>
            <p:ph type="title"/>
          </p:nvPr>
        </p:nvSpPr>
        <p:spPr>
          <a:xfrm>
            <a:off x="731520" y="642594"/>
            <a:ext cx="7680960" cy="1371600"/>
          </a:xfrm>
        </p:spPr>
        <p:txBody>
          <a:bodyPr/>
          <a:lstStyle/>
          <a:p>
            <a:r>
              <a:rPr lang="en-US" altLang="zh-Hans" dirty="0"/>
              <a:t>No</a:t>
            </a:r>
            <a:r>
              <a:rPr lang="zh-Hans" altLang="en-US" dirty="0"/>
              <a:t> </a:t>
            </a:r>
            <a:r>
              <a:rPr lang="en-US" altLang="zh-Hans" dirty="0" err="1"/>
              <a:t>PointerUp</a:t>
            </a:r>
            <a:r>
              <a:rPr lang="zh-Hans" altLang="en-US" dirty="0"/>
              <a:t> </a:t>
            </a:r>
            <a:r>
              <a:rPr lang="en-US" altLang="zh-Hans" dirty="0"/>
              <a:t>on</a:t>
            </a:r>
            <a:r>
              <a:rPr lang="zh-Hans" altLang="en-US" dirty="0"/>
              <a:t> </a:t>
            </a:r>
            <a:r>
              <a:rPr lang="en-US" altLang="zh-Hans" dirty="0" err="1"/>
              <a:t>iPhoneX</a:t>
            </a:r>
            <a:r>
              <a:rPr lang="en-US" altLang="zh-Hans" dirty="0"/>
              <a:t>	</a:t>
            </a:r>
            <a:r>
              <a:rPr lang="en-US" altLang="zh-Hans" sz="2800" dirty="0"/>
              <a:t>0516</a:t>
            </a:r>
            <a:endParaRPr lang="en-US" dirty="0"/>
          </a:p>
        </p:txBody>
      </p:sp>
    </p:spTree>
    <p:extLst>
      <p:ext uri="{BB962C8B-B14F-4D97-AF65-F5344CB8AC3E}">
        <p14:creationId xmlns:p14="http://schemas.microsoft.com/office/powerpoint/2010/main" val="1113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F2FBD-C625-49B0-9816-3E8F0B81B164}"/>
              </a:ext>
            </a:extLst>
          </p:cNvPr>
          <p:cNvSpPr>
            <a:spLocks noGrp="1"/>
          </p:cNvSpPr>
          <p:nvPr>
            <p:ph type="title"/>
          </p:nvPr>
        </p:nvSpPr>
        <p:spPr/>
        <p:txBody>
          <a:bodyPr/>
          <a:lstStyle/>
          <a:p>
            <a:r>
              <a:rPr lang="en-US" altLang="zh-CN" dirty="0"/>
              <a:t>Start to Develop iOS APP	</a:t>
            </a:r>
            <a:r>
              <a:rPr lang="en-US" altLang="zh-CN" sz="2800" dirty="0"/>
              <a:t>0516</a:t>
            </a:r>
            <a:endParaRPr lang="zh-CN" altLang="en-US" dirty="0"/>
          </a:p>
        </p:txBody>
      </p:sp>
      <p:pic>
        <p:nvPicPr>
          <p:cNvPr id="7" name="内容占位符 6" descr="用户">
            <a:extLst>
              <a:ext uri="{FF2B5EF4-FFF2-40B4-BE49-F238E27FC236}">
                <a16:creationId xmlns:a16="http://schemas.microsoft.com/office/drawing/2014/main" id="{F3B94F8F-31AC-476C-8BF6-CAF0AC4D8A0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31284" y="2514600"/>
            <a:ext cx="914400" cy="914400"/>
          </a:xfrm>
        </p:spPr>
      </p:pic>
      <p:pic>
        <p:nvPicPr>
          <p:cNvPr id="9" name="图形 8" descr="智能手机">
            <a:extLst>
              <a:ext uri="{FF2B5EF4-FFF2-40B4-BE49-F238E27FC236}">
                <a16:creationId xmlns:a16="http://schemas.microsoft.com/office/drawing/2014/main" id="{C0ED12E9-0E22-4520-B4E8-3F71E0086C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0782" y="2391257"/>
            <a:ext cx="914400" cy="914400"/>
          </a:xfrm>
          <a:prstGeom prst="rect">
            <a:avLst/>
          </a:prstGeom>
        </p:spPr>
      </p:pic>
      <p:pic>
        <p:nvPicPr>
          <p:cNvPr id="11" name="图形 10" descr="剪贴板">
            <a:extLst>
              <a:ext uri="{FF2B5EF4-FFF2-40B4-BE49-F238E27FC236}">
                <a16:creationId xmlns:a16="http://schemas.microsoft.com/office/drawing/2014/main" id="{9E88FE28-E563-48DE-9167-6CB6A27D1D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45684" y="3807706"/>
            <a:ext cx="914400" cy="914400"/>
          </a:xfrm>
          <a:prstGeom prst="rect">
            <a:avLst/>
          </a:prstGeom>
        </p:spPr>
      </p:pic>
      <p:pic>
        <p:nvPicPr>
          <p:cNvPr id="13" name="图形 12" descr="浏览器窗口 ">
            <a:extLst>
              <a:ext uri="{FF2B5EF4-FFF2-40B4-BE49-F238E27FC236}">
                <a16:creationId xmlns:a16="http://schemas.microsoft.com/office/drawing/2014/main" id="{0F2396D2-72C8-43FF-B56E-57ABE128C3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74484" y="3807706"/>
            <a:ext cx="914400" cy="914400"/>
          </a:xfrm>
          <a:prstGeom prst="rect">
            <a:avLst/>
          </a:prstGeom>
        </p:spPr>
      </p:pic>
      <p:pic>
        <p:nvPicPr>
          <p:cNvPr id="15" name="图形 14" descr="用户">
            <a:extLst>
              <a:ext uri="{FF2B5EF4-FFF2-40B4-BE49-F238E27FC236}">
                <a16:creationId xmlns:a16="http://schemas.microsoft.com/office/drawing/2014/main" id="{A7EC528A-7979-4337-A309-B0C5DFC3C7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4095" y="2504330"/>
            <a:ext cx="914400" cy="914400"/>
          </a:xfrm>
          <a:prstGeom prst="rect">
            <a:avLst/>
          </a:prstGeom>
        </p:spPr>
      </p:pic>
      <p:pic>
        <p:nvPicPr>
          <p:cNvPr id="17" name="图形 16" descr="电脑">
            <a:extLst>
              <a:ext uri="{FF2B5EF4-FFF2-40B4-BE49-F238E27FC236}">
                <a16:creationId xmlns:a16="http://schemas.microsoft.com/office/drawing/2014/main" id="{C6903032-A6E9-4C36-BEEA-CD8B989DC6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79640" y="5038115"/>
            <a:ext cx="914400" cy="914400"/>
          </a:xfrm>
          <a:prstGeom prst="rect">
            <a:avLst/>
          </a:prstGeom>
        </p:spPr>
      </p:pic>
      <p:sp>
        <p:nvSpPr>
          <p:cNvPr id="18" name="文本框 17">
            <a:extLst>
              <a:ext uri="{FF2B5EF4-FFF2-40B4-BE49-F238E27FC236}">
                <a16:creationId xmlns:a16="http://schemas.microsoft.com/office/drawing/2014/main" id="{6A22A022-2180-42C4-A584-B54F3B07D1DD}"/>
              </a:ext>
            </a:extLst>
          </p:cNvPr>
          <p:cNvSpPr txBox="1"/>
          <p:nvPr/>
        </p:nvSpPr>
        <p:spPr>
          <a:xfrm>
            <a:off x="536895" y="3305657"/>
            <a:ext cx="1845578" cy="369332"/>
          </a:xfrm>
          <a:prstGeom prst="rect">
            <a:avLst/>
          </a:prstGeom>
          <a:noFill/>
        </p:spPr>
        <p:txBody>
          <a:bodyPr wrap="square" rtlCol="0">
            <a:spAutoFit/>
          </a:bodyPr>
          <a:lstStyle/>
          <a:p>
            <a:pPr algn="ctr"/>
            <a:r>
              <a:rPr lang="en-US" altLang="zh-CN" dirty="0"/>
              <a:t>Unity Group</a:t>
            </a:r>
            <a:endParaRPr lang="zh-CN" altLang="en-US" dirty="0"/>
          </a:p>
        </p:txBody>
      </p:sp>
      <p:sp>
        <p:nvSpPr>
          <p:cNvPr id="19" name="文本框 18">
            <a:extLst>
              <a:ext uri="{FF2B5EF4-FFF2-40B4-BE49-F238E27FC236}">
                <a16:creationId xmlns:a16="http://schemas.microsoft.com/office/drawing/2014/main" id="{16535913-7C07-40D3-AD40-DFA6BDDD0EDF}"/>
              </a:ext>
            </a:extLst>
          </p:cNvPr>
          <p:cNvSpPr txBox="1"/>
          <p:nvPr/>
        </p:nvSpPr>
        <p:spPr>
          <a:xfrm>
            <a:off x="2365695" y="3309654"/>
            <a:ext cx="1845578" cy="369332"/>
          </a:xfrm>
          <a:prstGeom prst="rect">
            <a:avLst/>
          </a:prstGeom>
          <a:noFill/>
        </p:spPr>
        <p:txBody>
          <a:bodyPr wrap="square" rtlCol="0">
            <a:spAutoFit/>
          </a:bodyPr>
          <a:lstStyle/>
          <a:p>
            <a:pPr algn="ctr"/>
            <a:r>
              <a:rPr lang="en-US" altLang="zh-CN" dirty="0"/>
              <a:t>Apple ID</a:t>
            </a:r>
            <a:endParaRPr lang="zh-CN" altLang="en-US" dirty="0"/>
          </a:p>
        </p:txBody>
      </p:sp>
      <p:sp>
        <p:nvSpPr>
          <p:cNvPr id="20" name="文本框 19">
            <a:extLst>
              <a:ext uri="{FF2B5EF4-FFF2-40B4-BE49-F238E27FC236}">
                <a16:creationId xmlns:a16="http://schemas.microsoft.com/office/drawing/2014/main" id="{2CACB2AB-9D9D-42AE-B726-11CA089BBE9F}"/>
              </a:ext>
            </a:extLst>
          </p:cNvPr>
          <p:cNvSpPr txBox="1"/>
          <p:nvPr/>
        </p:nvSpPr>
        <p:spPr>
          <a:xfrm>
            <a:off x="4509082" y="3282438"/>
            <a:ext cx="1845578" cy="369332"/>
          </a:xfrm>
          <a:prstGeom prst="rect">
            <a:avLst/>
          </a:prstGeom>
          <a:noFill/>
        </p:spPr>
        <p:txBody>
          <a:bodyPr wrap="square" rtlCol="0">
            <a:spAutoFit/>
          </a:bodyPr>
          <a:lstStyle/>
          <a:p>
            <a:pPr algn="ctr"/>
            <a:r>
              <a:rPr lang="en-US" altLang="zh-CN" dirty="0"/>
              <a:t>Registered iOS</a:t>
            </a:r>
            <a:endParaRPr lang="zh-CN" altLang="en-US" dirty="0"/>
          </a:p>
        </p:txBody>
      </p:sp>
      <p:sp>
        <p:nvSpPr>
          <p:cNvPr id="21" name="文本框 20">
            <a:extLst>
              <a:ext uri="{FF2B5EF4-FFF2-40B4-BE49-F238E27FC236}">
                <a16:creationId xmlns:a16="http://schemas.microsoft.com/office/drawing/2014/main" id="{CBFE375C-CAFB-4ABE-98D8-1D3CF53C2E8D}"/>
              </a:ext>
            </a:extLst>
          </p:cNvPr>
          <p:cNvSpPr txBox="1"/>
          <p:nvPr/>
        </p:nvSpPr>
        <p:spPr>
          <a:xfrm>
            <a:off x="3280095" y="4714950"/>
            <a:ext cx="1845578" cy="646331"/>
          </a:xfrm>
          <a:prstGeom prst="rect">
            <a:avLst/>
          </a:prstGeom>
          <a:noFill/>
        </p:spPr>
        <p:txBody>
          <a:bodyPr wrap="square" rtlCol="0">
            <a:spAutoFit/>
          </a:bodyPr>
          <a:lstStyle/>
          <a:p>
            <a:pPr algn="ctr"/>
            <a:r>
              <a:rPr lang="en-US" altLang="zh-CN" dirty="0"/>
              <a:t>Provisioning Profile</a:t>
            </a:r>
            <a:endParaRPr lang="zh-CN" altLang="en-US" dirty="0"/>
          </a:p>
        </p:txBody>
      </p:sp>
      <p:sp>
        <p:nvSpPr>
          <p:cNvPr id="22" name="文本框 21">
            <a:extLst>
              <a:ext uri="{FF2B5EF4-FFF2-40B4-BE49-F238E27FC236}">
                <a16:creationId xmlns:a16="http://schemas.microsoft.com/office/drawing/2014/main" id="{D471625B-09D3-4B84-B1EB-1F52E53AA3F7}"/>
              </a:ext>
            </a:extLst>
          </p:cNvPr>
          <p:cNvSpPr txBox="1"/>
          <p:nvPr/>
        </p:nvSpPr>
        <p:spPr>
          <a:xfrm>
            <a:off x="5125673" y="4714950"/>
            <a:ext cx="1845578" cy="646331"/>
          </a:xfrm>
          <a:prstGeom prst="rect">
            <a:avLst/>
          </a:prstGeom>
          <a:noFill/>
        </p:spPr>
        <p:txBody>
          <a:bodyPr wrap="square" rtlCol="0">
            <a:spAutoFit/>
          </a:bodyPr>
          <a:lstStyle/>
          <a:p>
            <a:pPr algn="ctr"/>
            <a:r>
              <a:rPr lang="en-US" altLang="zh-CN" dirty="0" err="1"/>
              <a:t>Xcode</a:t>
            </a:r>
            <a:endParaRPr lang="en-US" altLang="zh-CN" dirty="0"/>
          </a:p>
          <a:p>
            <a:pPr algn="ctr"/>
            <a:r>
              <a:rPr lang="en-US" altLang="zh-CN" dirty="0"/>
              <a:t>Signing</a:t>
            </a:r>
            <a:endParaRPr lang="zh-CN" altLang="en-US" dirty="0"/>
          </a:p>
        </p:txBody>
      </p:sp>
      <p:sp>
        <p:nvSpPr>
          <p:cNvPr id="23" name="文本框 22">
            <a:extLst>
              <a:ext uri="{FF2B5EF4-FFF2-40B4-BE49-F238E27FC236}">
                <a16:creationId xmlns:a16="http://schemas.microsoft.com/office/drawing/2014/main" id="{D133B21F-67B4-4915-A658-54B8EB036626}"/>
              </a:ext>
            </a:extLst>
          </p:cNvPr>
          <p:cNvSpPr txBox="1"/>
          <p:nvPr/>
        </p:nvSpPr>
        <p:spPr>
          <a:xfrm>
            <a:off x="6514051" y="5760424"/>
            <a:ext cx="1845578" cy="369332"/>
          </a:xfrm>
          <a:prstGeom prst="rect">
            <a:avLst/>
          </a:prstGeom>
          <a:noFill/>
        </p:spPr>
        <p:txBody>
          <a:bodyPr wrap="square" rtlCol="0">
            <a:spAutoFit/>
          </a:bodyPr>
          <a:lstStyle/>
          <a:p>
            <a:pPr algn="ctr"/>
            <a:r>
              <a:rPr lang="en-US" altLang="zh-CN" dirty="0"/>
              <a:t>macOS</a:t>
            </a:r>
            <a:endParaRPr lang="zh-CN" altLang="en-US" dirty="0"/>
          </a:p>
        </p:txBody>
      </p:sp>
      <p:pic>
        <p:nvPicPr>
          <p:cNvPr id="25" name="图形 24" descr="齿轮">
            <a:extLst>
              <a:ext uri="{FF2B5EF4-FFF2-40B4-BE49-F238E27FC236}">
                <a16:creationId xmlns:a16="http://schemas.microsoft.com/office/drawing/2014/main" id="{3D4405D5-8669-4258-A060-AAE21EC812B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50280" y="2393157"/>
            <a:ext cx="914400" cy="914400"/>
          </a:xfrm>
          <a:prstGeom prst="rect">
            <a:avLst/>
          </a:prstGeom>
        </p:spPr>
      </p:pic>
      <p:sp>
        <p:nvSpPr>
          <p:cNvPr id="26" name="文本框 25">
            <a:extLst>
              <a:ext uri="{FF2B5EF4-FFF2-40B4-BE49-F238E27FC236}">
                <a16:creationId xmlns:a16="http://schemas.microsoft.com/office/drawing/2014/main" id="{11C09DBE-74F4-4B67-BEAC-A47962FFCAE4}"/>
              </a:ext>
            </a:extLst>
          </p:cNvPr>
          <p:cNvSpPr txBox="1"/>
          <p:nvPr/>
        </p:nvSpPr>
        <p:spPr>
          <a:xfrm>
            <a:off x="6480495" y="3282043"/>
            <a:ext cx="1845578" cy="369332"/>
          </a:xfrm>
          <a:prstGeom prst="rect">
            <a:avLst/>
          </a:prstGeom>
          <a:noFill/>
        </p:spPr>
        <p:txBody>
          <a:bodyPr wrap="square" rtlCol="0">
            <a:spAutoFit/>
          </a:bodyPr>
          <a:lstStyle/>
          <a:p>
            <a:pPr algn="ctr"/>
            <a:r>
              <a:rPr lang="en-US" altLang="zh-CN" dirty="0"/>
              <a:t>iOS SDK</a:t>
            </a:r>
            <a:endParaRPr lang="zh-CN" altLang="en-US" dirty="0"/>
          </a:p>
        </p:txBody>
      </p:sp>
      <p:cxnSp>
        <p:nvCxnSpPr>
          <p:cNvPr id="28" name="直接箭头连接符 27">
            <a:extLst>
              <a:ext uri="{FF2B5EF4-FFF2-40B4-BE49-F238E27FC236}">
                <a16:creationId xmlns:a16="http://schemas.microsoft.com/office/drawing/2014/main" id="{238EB1D9-4020-45FD-9C49-6E88728E1678}"/>
              </a:ext>
            </a:extLst>
          </p:cNvPr>
          <p:cNvCxnSpPr>
            <a:stCxn id="7" idx="1"/>
            <a:endCxn id="15" idx="3"/>
          </p:cNvCxnSpPr>
          <p:nvPr/>
        </p:nvCxnSpPr>
        <p:spPr>
          <a:xfrm flipH="1" flipV="1">
            <a:off x="1908495" y="2961530"/>
            <a:ext cx="922789" cy="1027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3B9B1A3-2274-4343-9493-1415DCFB04E4}"/>
              </a:ext>
            </a:extLst>
          </p:cNvPr>
          <p:cNvCxnSpPr>
            <a:cxnSpLocks/>
            <a:stCxn id="7" idx="3"/>
            <a:endCxn id="11" idx="0"/>
          </p:cNvCxnSpPr>
          <p:nvPr/>
        </p:nvCxnSpPr>
        <p:spPr>
          <a:xfrm>
            <a:off x="3745684" y="2971800"/>
            <a:ext cx="457200" cy="835906"/>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CC9BDDD-B494-4053-8E5B-674719039E68}"/>
              </a:ext>
            </a:extLst>
          </p:cNvPr>
          <p:cNvCxnSpPr>
            <a:cxnSpLocks/>
            <a:stCxn id="9" idx="1"/>
            <a:endCxn id="11" idx="0"/>
          </p:cNvCxnSpPr>
          <p:nvPr/>
        </p:nvCxnSpPr>
        <p:spPr>
          <a:xfrm flipH="1">
            <a:off x="4202884" y="2848457"/>
            <a:ext cx="687898" cy="95924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D5DDF23-E2F6-4399-AC4C-FDE2790BA37B}"/>
              </a:ext>
            </a:extLst>
          </p:cNvPr>
          <p:cNvCxnSpPr>
            <a:cxnSpLocks/>
            <a:stCxn id="11" idx="3"/>
            <a:endCxn id="13" idx="1"/>
          </p:cNvCxnSpPr>
          <p:nvPr/>
        </p:nvCxnSpPr>
        <p:spPr>
          <a:xfrm>
            <a:off x="4660084" y="4264906"/>
            <a:ext cx="914400" cy="0"/>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3E1704C-46FD-487B-80C5-B20B9DB21079}"/>
              </a:ext>
            </a:extLst>
          </p:cNvPr>
          <p:cNvCxnSpPr>
            <a:cxnSpLocks/>
            <a:stCxn id="25" idx="1"/>
            <a:endCxn id="13" idx="3"/>
          </p:cNvCxnSpPr>
          <p:nvPr/>
        </p:nvCxnSpPr>
        <p:spPr>
          <a:xfrm flipH="1">
            <a:off x="6488884" y="2850357"/>
            <a:ext cx="461396" cy="1414549"/>
          </a:xfrm>
          <a:prstGeom prst="straightConnector1">
            <a:avLst/>
          </a:prstGeom>
          <a:ln w="7620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97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F2FBD-C625-49B0-9816-3E8F0B81B164}"/>
              </a:ext>
            </a:extLst>
          </p:cNvPr>
          <p:cNvSpPr>
            <a:spLocks noGrp="1"/>
          </p:cNvSpPr>
          <p:nvPr>
            <p:ph type="title"/>
          </p:nvPr>
        </p:nvSpPr>
        <p:spPr/>
        <p:txBody>
          <a:bodyPr/>
          <a:lstStyle/>
          <a:p>
            <a:r>
              <a:rPr lang="en-US" altLang="zh-CN" dirty="0"/>
              <a:t>Start to Develop iOS APP	</a:t>
            </a:r>
            <a:r>
              <a:rPr lang="en-US" altLang="zh-CN" sz="2800" dirty="0"/>
              <a:t>0516</a:t>
            </a:r>
            <a:endParaRPr lang="zh-CN" altLang="en-US" dirty="0"/>
          </a:p>
        </p:txBody>
      </p:sp>
      <p:sp>
        <p:nvSpPr>
          <p:cNvPr id="3" name="内容占位符 2">
            <a:extLst>
              <a:ext uri="{FF2B5EF4-FFF2-40B4-BE49-F238E27FC236}">
                <a16:creationId xmlns:a16="http://schemas.microsoft.com/office/drawing/2014/main" id="{AF8D5250-CE25-4CD7-8482-586DCF01F493}"/>
              </a:ext>
            </a:extLst>
          </p:cNvPr>
          <p:cNvSpPr>
            <a:spLocks noGrp="1"/>
          </p:cNvSpPr>
          <p:nvPr>
            <p:ph idx="1"/>
          </p:nvPr>
        </p:nvSpPr>
        <p:spPr/>
        <p:txBody>
          <a:bodyPr>
            <a:normAutofit/>
          </a:bodyPr>
          <a:lstStyle/>
          <a:p>
            <a:pPr fontAlgn="base"/>
            <a:r>
              <a:rPr lang="en-US" altLang="zh-CN" sz="2400" b="1" dirty="0"/>
              <a:t>Apple Developer account:</a:t>
            </a:r>
            <a:endParaRPr lang="en-US" altLang="zh-CN" sz="2400" dirty="0"/>
          </a:p>
          <a:p>
            <a:pPr fontAlgn="base"/>
            <a:r>
              <a:rPr lang="en-US" altLang="zh-CN" sz="2400" dirty="0">
                <a:hlinkClick r:id="rId2"/>
              </a:rPr>
              <a:t>https://confluence.hq.unity3d.com/display/QA/Building+iOS+Application</a:t>
            </a:r>
            <a:endParaRPr lang="en-US" altLang="zh-CN" sz="2400" dirty="0"/>
          </a:p>
          <a:p>
            <a:r>
              <a:rPr lang="pt-BR" altLang="zh-CN" sz="2400" b="1" dirty="0"/>
              <a:t>macOS, Xcode and iOS SDK:</a:t>
            </a:r>
          </a:p>
          <a:p>
            <a:r>
              <a:rPr lang="en-US" altLang="zh-CN" sz="2400" b="1" dirty="0" err="1"/>
              <a:t>Xcode</a:t>
            </a:r>
            <a:r>
              <a:rPr lang="en-US" altLang="zh-CN" sz="2400" b="1" dirty="0"/>
              <a:t> 10.1: </a:t>
            </a:r>
            <a:r>
              <a:rPr lang="en-US" altLang="zh-CN" sz="2400" dirty="0"/>
              <a:t>highest for macOS 10.13.x</a:t>
            </a:r>
          </a:p>
          <a:p>
            <a:pPr fontAlgn="base"/>
            <a:r>
              <a:rPr lang="en-US" altLang="zh-CN" sz="2400" dirty="0">
                <a:hlinkClick r:id="rId3"/>
              </a:rPr>
              <a:t>https://download.developer.apple.com/Developer_Tools/Xcode_10.1/Xcode_10.1.xip</a:t>
            </a:r>
            <a:endParaRPr lang="en-US" altLang="zh-CN" sz="2400" dirty="0"/>
          </a:p>
          <a:p>
            <a:pPr fontAlgn="base"/>
            <a:r>
              <a:rPr lang="en-US" altLang="zh-CN" sz="2400" b="1" dirty="0"/>
              <a:t>iOS SDK: </a:t>
            </a:r>
            <a:r>
              <a:rPr lang="en-US" altLang="zh-CN" sz="2400" dirty="0"/>
              <a:t>copy from higher versions of </a:t>
            </a:r>
            <a:r>
              <a:rPr lang="en-US" altLang="zh-CN" sz="2400" dirty="0" err="1"/>
              <a:t>Xcode</a:t>
            </a:r>
            <a:endParaRPr lang="en-US" altLang="zh-CN" sz="2400" dirty="0"/>
          </a:p>
        </p:txBody>
      </p:sp>
    </p:spTree>
    <p:extLst>
      <p:ext uri="{BB962C8B-B14F-4D97-AF65-F5344CB8AC3E}">
        <p14:creationId xmlns:p14="http://schemas.microsoft.com/office/powerpoint/2010/main" val="336569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C140F-C4D3-4F38-A21A-4D44E5EBA393}"/>
              </a:ext>
            </a:extLst>
          </p:cNvPr>
          <p:cNvSpPr>
            <a:spLocks noGrp="1"/>
          </p:cNvSpPr>
          <p:nvPr>
            <p:ph type="title"/>
          </p:nvPr>
        </p:nvSpPr>
        <p:spPr/>
        <p:txBody>
          <a:bodyPr/>
          <a:lstStyle/>
          <a:p>
            <a:r>
              <a:rPr lang="en-US" altLang="zh-CN" dirty="0"/>
              <a:t>Roll-a-ball Tutorial	</a:t>
            </a:r>
            <a:r>
              <a:rPr lang="en-US" altLang="zh-CN" sz="2800" dirty="0"/>
              <a:t>0517</a:t>
            </a:r>
            <a:endParaRPr lang="zh-CN" altLang="en-US" dirty="0"/>
          </a:p>
        </p:txBody>
      </p:sp>
      <p:sp>
        <p:nvSpPr>
          <p:cNvPr id="3" name="内容占位符 2">
            <a:extLst>
              <a:ext uri="{FF2B5EF4-FFF2-40B4-BE49-F238E27FC236}">
                <a16:creationId xmlns:a16="http://schemas.microsoft.com/office/drawing/2014/main" id="{A3A5BD29-4057-4641-A791-DC09A9D5ECF9}"/>
              </a:ext>
            </a:extLst>
          </p:cNvPr>
          <p:cNvSpPr>
            <a:spLocks noGrp="1"/>
          </p:cNvSpPr>
          <p:nvPr>
            <p:ph idx="1"/>
          </p:nvPr>
        </p:nvSpPr>
        <p:spPr>
          <a:xfrm>
            <a:off x="731520" y="2103120"/>
            <a:ext cx="3840480" cy="3931920"/>
          </a:xfrm>
        </p:spPr>
        <p:txBody>
          <a:bodyPr>
            <a:normAutofit/>
          </a:bodyPr>
          <a:lstStyle/>
          <a:p>
            <a:pPr fontAlgn="base"/>
            <a:r>
              <a:rPr lang="en-US" altLang="zh-CN" sz="2000" b="1" dirty="0"/>
              <a:t>Principle:</a:t>
            </a:r>
            <a:endParaRPr lang="en-US" altLang="zh-CN" sz="2000" dirty="0"/>
          </a:p>
          <a:p>
            <a:pPr fontAlgn="base"/>
            <a:r>
              <a:rPr lang="en-US" altLang="zh-CN" sz="2000" dirty="0"/>
              <a:t>Test early and test often.</a:t>
            </a:r>
          </a:p>
          <a:p>
            <a:pPr fontAlgn="base"/>
            <a:r>
              <a:rPr lang="en-US" altLang="zh-CN" sz="2000" dirty="0"/>
              <a:t>Use </a:t>
            </a:r>
            <a:r>
              <a:rPr lang="en-US" altLang="zh-CN" sz="2000" u="sng" dirty="0"/>
              <a:t>contrast color</a:t>
            </a:r>
            <a:r>
              <a:rPr lang="en-US" altLang="zh-CN" sz="2000" dirty="0"/>
              <a:t> and </a:t>
            </a:r>
            <a:r>
              <a:rPr lang="en-US" altLang="zh-CN" sz="2000" u="sng" dirty="0"/>
              <a:t>motion</a:t>
            </a:r>
            <a:r>
              <a:rPr lang="en-US" altLang="zh-CN" sz="2000" dirty="0"/>
              <a:t> to attract the player.</a:t>
            </a:r>
          </a:p>
          <a:p>
            <a:pPr fontAlgn="base"/>
            <a:r>
              <a:rPr lang="en-US" altLang="zh-CN" b="1" dirty="0"/>
              <a:t>API:</a:t>
            </a:r>
            <a:endParaRPr lang="en-US" altLang="zh-CN" dirty="0"/>
          </a:p>
          <a:p>
            <a:pPr fontAlgn="base"/>
            <a:r>
              <a:rPr lang="en-US" altLang="zh-CN" dirty="0" err="1"/>
              <a:t>gameObject.</a:t>
            </a:r>
            <a:r>
              <a:rPr lang="en-US" altLang="zh-CN" i="1" dirty="0" err="1"/>
              <a:t>CompareTag</a:t>
            </a:r>
            <a:r>
              <a:rPr lang="en-US" altLang="zh-CN" dirty="0"/>
              <a:t>(tag) is more efficient than </a:t>
            </a:r>
            <a:r>
              <a:rPr lang="en-US" altLang="zh-CN" dirty="0" err="1"/>
              <a:t>gameObject.tag</a:t>
            </a:r>
            <a:r>
              <a:rPr lang="en-US" altLang="zh-CN" dirty="0"/>
              <a:t> == tag.</a:t>
            </a:r>
          </a:p>
          <a:p>
            <a:pPr fontAlgn="base"/>
            <a:r>
              <a:rPr lang="en-US" altLang="zh-CN" dirty="0"/>
              <a:t>Tag is case-sensitive.</a:t>
            </a:r>
          </a:p>
        </p:txBody>
      </p:sp>
      <p:pic>
        <p:nvPicPr>
          <p:cNvPr id="4" name="图片 3">
            <a:extLst>
              <a:ext uri="{FF2B5EF4-FFF2-40B4-BE49-F238E27FC236}">
                <a16:creationId xmlns:a16="http://schemas.microsoft.com/office/drawing/2014/main" id="{631349CD-8D14-4039-A3EB-B92E2A1D646E}"/>
              </a:ext>
            </a:extLst>
          </p:cNvPr>
          <p:cNvPicPr>
            <a:picLocks noChangeAspect="1"/>
          </p:cNvPicPr>
          <p:nvPr/>
        </p:nvPicPr>
        <p:blipFill>
          <a:blip r:embed="rId2"/>
          <a:stretch>
            <a:fillRect/>
          </a:stretch>
        </p:blipFill>
        <p:spPr>
          <a:xfrm>
            <a:off x="4898194" y="2103120"/>
            <a:ext cx="3514286" cy="2333333"/>
          </a:xfrm>
          <a:prstGeom prst="rect">
            <a:avLst/>
          </a:prstGeom>
        </p:spPr>
      </p:pic>
    </p:spTree>
    <p:extLst>
      <p:ext uri="{BB962C8B-B14F-4D97-AF65-F5344CB8AC3E}">
        <p14:creationId xmlns:p14="http://schemas.microsoft.com/office/powerpoint/2010/main" val="1761157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TM03457510[[fn=肥皂]]</Template>
  <TotalTime>147</TotalTime>
  <Words>252</Words>
  <Application>Microsoft Macintosh PowerPoint</Application>
  <PresentationFormat>On-screen Show (4:3)</PresentationFormat>
  <Paragraphs>88</Paragraphs>
  <Slides>13</Slides>
  <Notes>2</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宋体</vt:lpstr>
      <vt:lpstr>Arial</vt:lpstr>
      <vt:lpstr>Century Gothic</vt:lpstr>
      <vt:lpstr>肥皂</vt:lpstr>
      <vt:lpstr>20190524</vt:lpstr>
      <vt:lpstr>Contents</vt:lpstr>
      <vt:lpstr>Learning Coding in Unity 0510</vt:lpstr>
      <vt:lpstr>No PointerUp on iPhoneX 0516</vt:lpstr>
      <vt:lpstr>No PointerUp on iPhoneX 0516</vt:lpstr>
      <vt:lpstr>No PointerUp on iPhoneX 0516</vt:lpstr>
      <vt:lpstr>Start to Develop iOS APP 0516</vt:lpstr>
      <vt:lpstr>Start to Develop iOS APP 0516</vt:lpstr>
      <vt:lpstr>Roll-a-ball Tutorial 0517</vt:lpstr>
      <vt:lpstr>Roll-a-ball Tutorial 0517</vt:lpstr>
      <vt:lpstr>Roll-a-ball Tutorial 0517</vt:lpstr>
      <vt:lpstr>Roll-a-ball Tutorial 0517</vt:lpstr>
      <vt:lpstr>Roll-a-ball Tutorial 0517</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20190523</dc:title>
  <dc:creator>幸融 吴</dc:creator>
  <cp:lastModifiedBy>Microsoft Office 用户</cp:lastModifiedBy>
  <cp:revision>10</cp:revision>
  <dcterms:created xsi:type="dcterms:W3CDTF">2019-05-23T06:42:30Z</dcterms:created>
  <dcterms:modified xsi:type="dcterms:W3CDTF">2019-05-24T04:56:27Z</dcterms:modified>
</cp:coreProperties>
</file>