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65" r:id="rId6"/>
    <p:sldId id="261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8820"/>
  </p:normalViewPr>
  <p:slideViewPr>
    <p:cSldViewPr snapToGrid="0" snapToObjects="1">
      <p:cViewPr varScale="1">
        <p:scale>
          <a:sx n="98" d="100"/>
          <a:sy n="98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67D7A-5493-B247-9922-5F91C40C02A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97EF-CBBA-BB46-892D-5007004A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9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6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7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7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0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5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6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4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A0F6-DA67-934A-8BB9-11834503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Hans" sz="8000" dirty="0"/>
              <a:t>20190531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9998C-E589-0E49-B975-D0E577A6E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" sz="3200" dirty="0" err="1"/>
              <a:t>Xingrong.WU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679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D54C-988E-AC4C-97CC-28074679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0840-0C1B-2B47-B90F-4A7572D6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effectLst/>
              </a:rPr>
              <a:t>Git Workflow 0524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Using the Unity Interface Tutorial 0529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Beginner Gameplay Scripting 0529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UGUI Mask Material 0530</a:t>
            </a:r>
          </a:p>
        </p:txBody>
      </p:sp>
    </p:spTree>
    <p:extLst>
      <p:ext uri="{BB962C8B-B14F-4D97-AF65-F5344CB8AC3E}">
        <p14:creationId xmlns:p14="http://schemas.microsoft.com/office/powerpoint/2010/main" val="26376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FD1F-5389-9F45-8B79-EC613AD7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Workflow 0524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C8B2-B087-CC49-A3F5-102F4379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/>
              </a:rPr>
              <a:t>abort changes:</a:t>
            </a: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800" dirty="0">
                <a:effectLst/>
              </a:rPr>
              <a:t>git checkout — </a:t>
            </a:r>
            <a:r>
              <a:rPr lang="en-US" sz="2800" u="sng" dirty="0" err="1">
                <a:effectLst/>
              </a:rPr>
              <a:t>file</a:t>
            </a:r>
            <a:r>
              <a:rPr lang="en-US" altLang="zh-Hans" sz="2800" u="sng" dirty="0" err="1">
                <a:effectLst/>
              </a:rPr>
              <a:t>_name</a:t>
            </a:r>
            <a:endParaRPr lang="en-US" sz="2800" u="sng" dirty="0"/>
          </a:p>
          <a:p>
            <a:pPr marL="0" indent="0">
              <a:buNone/>
            </a:pPr>
            <a:r>
              <a:rPr lang="en-US" sz="2800" b="1" dirty="0">
                <a:effectLst/>
              </a:rPr>
              <a:t>delete all the untracked files: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ffectLst/>
              </a:rPr>
              <a:t>git clean -d -</a:t>
            </a:r>
            <a:r>
              <a:rPr lang="en-US" sz="2800" dirty="0" err="1">
                <a:effectLst/>
              </a:rPr>
              <a:t>fx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effectLst/>
              </a:rPr>
              <a:t>rebase: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ffectLst/>
              </a:rPr>
              <a:t>git rebase </a:t>
            </a:r>
            <a:r>
              <a:rPr lang="en-US" sz="2800" u="sng" dirty="0" err="1">
                <a:effectLst/>
              </a:rPr>
              <a:t>branch_name</a:t>
            </a:r>
            <a:endParaRPr lang="en-US" sz="28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5B119-BA7D-4642-A471-5CD9CB60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90" y="0"/>
            <a:ext cx="3904310" cy="29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5A05-0259-1540-9BAE-EC13616F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Unity Interface Tutorial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641D-A872-4B4B-8418-FF3E2F9C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Scene View</a:t>
            </a:r>
            <a:r>
              <a:rPr lang="zh-Hans" altLang="en-US" sz="2400" b="1" dirty="0">
                <a:effectLst/>
              </a:rPr>
              <a:t>：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effectLst/>
              </a:rPr>
              <a:t>Tool change:</a:t>
            </a:r>
            <a:r>
              <a:rPr lang="en-US" sz="2400" dirty="0"/>
              <a:t> QWERT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Hand tool: </a:t>
            </a:r>
            <a:r>
              <a:rPr lang="en-US" sz="2400" dirty="0"/>
              <a:t>(Alt + Ctrl/Command) + Drag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Fly-through mode: </a:t>
            </a:r>
            <a:r>
              <a:rPr lang="en-US" sz="2400" dirty="0"/>
              <a:t>(Right Mouse Button) + WASD(move)/QE(change height): (holding: continue to accelerate)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when transform tool selected: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ffectLst/>
              </a:rPr>
              <a:t>Rotate</a:t>
            </a:r>
            <a:r>
              <a:rPr lang="en-US" altLang="zh-Hans" sz="2400" b="1" dirty="0">
                <a:effectLst/>
              </a:rPr>
              <a:t>:</a:t>
            </a:r>
            <a:r>
              <a:rPr lang="en-US" sz="2400" dirty="0"/>
              <a:t> (Alt) + (Left Mouse Button)Drag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Zooms:</a:t>
            </a:r>
            <a:r>
              <a:rPr lang="en-US" sz="2400" dirty="0"/>
              <a:t> (Alt) + (Right Mouse Button)Drag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BB8A0-40CF-BB48-8325-F619EF673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b="2225"/>
          <a:stretch/>
        </p:blipFill>
        <p:spPr>
          <a:xfrm>
            <a:off x="4927600" y="1544402"/>
            <a:ext cx="4216400" cy="12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F3CE-BB1D-2F44-8DBE-447D3013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Unity Interface Tutorial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293C-8DE8-5F45-AF5B-EB636D3F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Focus on the frame selected:</a:t>
            </a:r>
            <a:r>
              <a:rPr lang="en-US" sz="2400" dirty="0"/>
              <a:t> selected + F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Inspector</a:t>
            </a:r>
            <a:r>
              <a:rPr lang="zh-Hans" altLang="en-US" sz="2400" b="1" dirty="0">
                <a:effectLst/>
              </a:rPr>
              <a:t> </a:t>
            </a:r>
            <a:r>
              <a:rPr lang="en-US" altLang="zh-Hans" sz="2400" b="1" dirty="0">
                <a:effectLst/>
              </a:rPr>
              <a:t>View:</a:t>
            </a:r>
            <a:r>
              <a:rPr lang="en-US" sz="2400" b="1" dirty="0">
                <a:effectLst/>
              </a:rPr>
              <a:t> Debug Mode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Searching for type(tag/Component):</a:t>
            </a:r>
            <a:r>
              <a:rPr lang="en-US" sz="2400" dirty="0"/>
              <a:t> “t:” +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D2EC-1553-4D47-B355-E014A6FE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b="2225"/>
          <a:stretch/>
        </p:blipFill>
        <p:spPr>
          <a:xfrm>
            <a:off x="4927600" y="1544402"/>
            <a:ext cx="4216400" cy="12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6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FCB-64FC-1D47-8D87-01489E06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Gameplay Scripting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F40B-868A-504B-BE2F-8E62DDE4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797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effectLst/>
              </a:rPr>
              <a:t>Update():</a:t>
            </a:r>
            <a:r>
              <a:rPr lang="en-US" sz="2400" dirty="0">
                <a:effectLst/>
              </a:rPr>
              <a:t> Called every frame; Used for moving non-physics objects, simple timers, receiving input; update interval times vary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FixedUpdate</a:t>
            </a:r>
            <a:r>
              <a:rPr lang="en-US" sz="2400" b="1" dirty="0">
                <a:effectLst/>
              </a:rPr>
              <a:t>():</a:t>
            </a:r>
            <a:r>
              <a:rPr lang="en-US" sz="2400" dirty="0"/>
              <a:t> Called every physics step; Fixed update intervals are consistent; used for adjusting physics(</a:t>
            </a:r>
            <a:r>
              <a:rPr lang="en-US" sz="2400" dirty="0" err="1"/>
              <a:t>Rigidbody</a:t>
            </a:r>
            <a:r>
              <a:rPr lang="en-US" sz="2400" dirty="0"/>
              <a:t>) objects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gameObject.activeSelf</a:t>
            </a:r>
            <a:r>
              <a:rPr lang="en-US" sz="2400" b="1" dirty="0">
                <a:effectLst/>
              </a:rPr>
              <a:t>/</a:t>
            </a:r>
            <a:r>
              <a:rPr lang="en-US" sz="2400" b="1" dirty="0" err="1">
                <a:effectLst/>
              </a:rPr>
              <a:t>activeInHierarchy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 is (not) related to the activeness of the ancestor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Mathf</a:t>
            </a:r>
            <a:r>
              <a:rPr lang="en-US" sz="2400" b="1" dirty="0">
                <a:effectLst/>
              </a:rPr>
              <a:t>/Vector3/</a:t>
            </a:r>
            <a:r>
              <a:rPr lang="en-US" sz="2400" b="1" dirty="0" err="1">
                <a:effectLst/>
              </a:rPr>
              <a:t>Color.Lerp</a:t>
            </a:r>
            <a:r>
              <a:rPr lang="en-US" sz="2400" b="1" dirty="0">
                <a:effectLst/>
              </a:rPr>
              <a:t>(from, to, percentage)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SmoothDamp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 used to smooth a value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A6C3F-EBE1-654A-9FBA-96255563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807" y="1544402"/>
            <a:ext cx="4504193" cy="13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F285-C00B-A04D-A904-46AD15F6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Gameplay Scripting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EA3B-9C19-8C4C-9C30-CE5DE11B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effectLst/>
              </a:rPr>
              <a:t>transform.Translate</a:t>
            </a:r>
            <a:r>
              <a:rPr lang="en-US" sz="2400" b="1" dirty="0">
                <a:effectLst/>
              </a:rPr>
              <a:t>/Rotate:</a:t>
            </a:r>
            <a:r>
              <a:rPr lang="en-US" sz="2400" dirty="0">
                <a:effectLst/>
              </a:rPr>
              <a:t> should be used for static collider/dynamic collider with kinematic </a:t>
            </a:r>
            <a:r>
              <a:rPr lang="en-US" sz="2400" dirty="0" err="1">
                <a:effectLst/>
              </a:rPr>
              <a:t>rigidbody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effectLst/>
              </a:rPr>
              <a:t>Vector3.forward/up:</a:t>
            </a:r>
            <a:r>
              <a:rPr lang="en-US" sz="2400" dirty="0"/>
              <a:t> is local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transform.LookAt</a:t>
            </a:r>
            <a:r>
              <a:rPr lang="en-US" sz="2400" b="1" dirty="0">
                <a:effectLst/>
              </a:rPr>
              <a:t>(transform):</a:t>
            </a:r>
            <a:r>
              <a:rPr lang="en-US" sz="2400" dirty="0"/>
              <a:t> changes local forward direction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GetButtion</a:t>
            </a:r>
            <a:r>
              <a:rPr lang="en-US" sz="2400" b="1" dirty="0">
                <a:effectLst/>
              </a:rPr>
              <a:t>&gt;</a:t>
            </a:r>
            <a:r>
              <a:rPr lang="en-US" sz="2400" b="1" dirty="0" err="1">
                <a:effectLst/>
              </a:rPr>
              <a:t>GetKey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GetAxis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 (sensitivity + gravity)/</a:t>
            </a:r>
            <a:r>
              <a:rPr lang="en-US" sz="2400" dirty="0" err="1"/>
              <a:t>GetAxisRaw</a:t>
            </a:r>
            <a:r>
              <a:rPr lang="en-US" sz="2400" dirty="0"/>
              <a:t>(1/0, not smooth), snap(up + down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7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E72E-C5F4-1741-A4C4-673E907B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Gameplay Scripting 0529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D098-38D3-5740-8590-CD32A4DE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effectLst/>
              </a:rPr>
              <a:t>GetComponent</a:t>
            </a:r>
            <a:r>
              <a:rPr lang="en-US" sz="2400" b="1" dirty="0">
                <a:effectLst/>
              </a:rPr>
              <a:t> is expensive:</a:t>
            </a:r>
            <a:r>
              <a:rPr lang="en-US" sz="2400" dirty="0"/>
              <a:t> don’t use it in update()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Invoke(string </a:t>
            </a:r>
            <a:r>
              <a:rPr lang="en-US" sz="2400" b="1" dirty="0" err="1">
                <a:effectLst/>
              </a:rPr>
              <a:t>functionName</a:t>
            </a:r>
            <a:r>
              <a:rPr lang="en-US" sz="2400" b="1" dirty="0">
                <a:effectLst/>
              </a:rPr>
              <a:t>, float delay) &amp; </a:t>
            </a:r>
            <a:r>
              <a:rPr lang="en-US" sz="2400" b="1" dirty="0" err="1">
                <a:effectLst/>
              </a:rPr>
              <a:t>InvokeRepeating</a:t>
            </a:r>
            <a:r>
              <a:rPr lang="en-US" sz="2400" b="1" dirty="0">
                <a:effectLst/>
              </a:rPr>
              <a:t>(string </a:t>
            </a:r>
            <a:r>
              <a:rPr lang="en-US" sz="2400" b="1" dirty="0" err="1">
                <a:effectLst/>
              </a:rPr>
              <a:t>functionName</a:t>
            </a:r>
            <a:r>
              <a:rPr lang="en-US" sz="2400" b="1" dirty="0">
                <a:effectLst/>
              </a:rPr>
              <a:t>, float delay, float interval): </a:t>
            </a:r>
            <a:r>
              <a:rPr lang="en-US" sz="2400" dirty="0">
                <a:effectLst/>
              </a:rPr>
              <a:t>function should return void and has no parameters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CancelInvoke</a:t>
            </a:r>
            <a:r>
              <a:rPr lang="en-US" sz="2400" b="1" dirty="0">
                <a:effectLst/>
              </a:rPr>
              <a:t>(optional string </a:t>
            </a:r>
            <a:r>
              <a:rPr lang="en-US" sz="2400" b="1" dirty="0" err="1">
                <a:effectLst/>
              </a:rPr>
              <a:t>functionName</a:t>
            </a:r>
            <a:r>
              <a:rPr lang="en-US" sz="2400" b="1" dirty="0">
                <a:effectLst/>
              </a:rPr>
              <a:t>): </a:t>
            </a:r>
            <a:r>
              <a:rPr lang="en-US" sz="2400" dirty="0"/>
              <a:t>cancel all the invokes if no parameter</a:t>
            </a:r>
          </a:p>
          <a:p>
            <a:pPr marL="0" indent="0">
              <a:buNone/>
            </a:pPr>
            <a:r>
              <a:rPr lang="en-US" sz="2400" b="1" dirty="0" err="1">
                <a:effectLst/>
              </a:rPr>
              <a:t>enum</a:t>
            </a:r>
            <a:r>
              <a:rPr lang="en-US" sz="2400" b="1" dirty="0">
                <a:effectLst/>
              </a:rPr>
              <a:t>:</a:t>
            </a:r>
            <a:r>
              <a:rPr lang="en-US" sz="2400" dirty="0"/>
              <a:t> change type by : type, ended by ;</a:t>
            </a:r>
          </a:p>
        </p:txBody>
      </p:sp>
    </p:spTree>
    <p:extLst>
      <p:ext uri="{BB962C8B-B14F-4D97-AF65-F5344CB8AC3E}">
        <p14:creationId xmlns:p14="http://schemas.microsoft.com/office/powerpoint/2010/main" val="348327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119</TotalTime>
  <Words>159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Century Gothic</vt:lpstr>
      <vt:lpstr>Mesh</vt:lpstr>
      <vt:lpstr>20190531</vt:lpstr>
      <vt:lpstr>Contents</vt:lpstr>
      <vt:lpstr>Git Workflow 0524</vt:lpstr>
      <vt:lpstr>Using the Unity Interface Tutorial 0529</vt:lpstr>
      <vt:lpstr>Using the Unity Interface Tutorial 0529</vt:lpstr>
      <vt:lpstr>Beginner Gameplay Scripting 0529</vt:lpstr>
      <vt:lpstr>Beginner Gameplay Scripting 0529</vt:lpstr>
      <vt:lpstr>Beginner Gameplay Scripting 0529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Microsoft Office 用户</cp:lastModifiedBy>
  <cp:revision>24</cp:revision>
  <dcterms:created xsi:type="dcterms:W3CDTF">2019-05-30T05:46:55Z</dcterms:created>
  <dcterms:modified xsi:type="dcterms:W3CDTF">2019-05-31T04:06:45Z</dcterms:modified>
</cp:coreProperties>
</file>