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12"/>
  </p:notesMasterIdLst>
  <p:sldIdLst>
    <p:sldId id="256" r:id="rId2"/>
    <p:sldId id="257" r:id="rId3"/>
    <p:sldId id="259" r:id="rId4"/>
    <p:sldId id="270" r:id="rId5"/>
    <p:sldId id="271" r:id="rId6"/>
    <p:sldId id="266" r:id="rId7"/>
    <p:sldId id="265" r:id="rId8"/>
    <p:sldId id="261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8820"/>
  </p:normalViewPr>
  <p:slideViewPr>
    <p:cSldViewPr snapToGrid="0" snapToObjects="1">
      <p:cViewPr varScale="1">
        <p:scale>
          <a:sx n="98" d="100"/>
          <a:sy n="98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09FBA-7B49-41F8-914D-8F4E60DDFB5D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99EC7D-2F4E-4FE4-86BB-37E3DE110152}">
      <dgm:prSet phldrT="[文本]"/>
      <dgm:spPr/>
      <dgm:t>
        <a:bodyPr/>
        <a:lstStyle/>
        <a:p>
          <a:r>
            <a:rPr lang="en-US" altLang="zh-CN" dirty="0"/>
            <a:t>M</a:t>
          </a:r>
          <a:r>
            <a:rPr lang="en-US" altLang="zh-Hans" dirty="0"/>
            <a:t>aintain</a:t>
          </a:r>
          <a:r>
            <a:rPr lang="zh-Hans" altLang="en-US" dirty="0"/>
            <a:t> </a:t>
          </a:r>
          <a:r>
            <a:rPr lang="en-US" altLang="zh-Hans" dirty="0"/>
            <a:t>Connection</a:t>
          </a:r>
          <a:r>
            <a:rPr lang="zh-Hans" altLang="en-US" dirty="0"/>
            <a:t> </a:t>
          </a:r>
          <a:r>
            <a:rPr lang="en-US" altLang="zh-Hans" dirty="0"/>
            <a:t>Graph</a:t>
          </a:r>
          <a:endParaRPr lang="zh-CN" altLang="en-US" dirty="0"/>
        </a:p>
      </dgm:t>
    </dgm:pt>
    <dgm:pt modelId="{A97DC375-B8C8-481F-A521-BF62B7BD5854}" type="parTrans" cxnId="{8C0F68EB-83AE-4F4D-817E-82633CCEF219}">
      <dgm:prSet/>
      <dgm:spPr/>
      <dgm:t>
        <a:bodyPr/>
        <a:lstStyle/>
        <a:p>
          <a:endParaRPr lang="zh-CN" altLang="en-US"/>
        </a:p>
      </dgm:t>
    </dgm:pt>
    <dgm:pt modelId="{C35E8C7D-E6FE-4110-9765-391DC056B77F}" type="sibTrans" cxnId="{8C0F68EB-83AE-4F4D-817E-82633CCEF219}">
      <dgm:prSet/>
      <dgm:spPr/>
      <dgm:t>
        <a:bodyPr/>
        <a:lstStyle/>
        <a:p>
          <a:endParaRPr lang="zh-CN" altLang="en-US"/>
        </a:p>
      </dgm:t>
    </dgm:pt>
    <dgm:pt modelId="{6458973E-3CD6-4C5F-9ED0-14E562CF92E2}">
      <dgm:prSet phldrT="[文本]"/>
      <dgm:spPr/>
      <dgm:t>
        <a:bodyPr/>
        <a:lstStyle/>
        <a:p>
          <a:r>
            <a:rPr lang="en-US" altLang="zh-Hans" dirty="0"/>
            <a:t>Add/Delete</a:t>
          </a:r>
          <a:endParaRPr lang="zh-CN" altLang="en-US" dirty="0"/>
        </a:p>
      </dgm:t>
    </dgm:pt>
    <dgm:pt modelId="{F0F41032-38C4-4366-A02E-AF5A67C9F276}" type="parTrans" cxnId="{937939E2-0CF7-496F-8E0D-39B9C1F45214}">
      <dgm:prSet/>
      <dgm:spPr/>
      <dgm:t>
        <a:bodyPr/>
        <a:lstStyle/>
        <a:p>
          <a:endParaRPr lang="zh-CN" altLang="en-US"/>
        </a:p>
      </dgm:t>
    </dgm:pt>
    <dgm:pt modelId="{10D353C3-68E2-46CB-A1E5-8C38A0B3E22A}" type="sibTrans" cxnId="{937939E2-0CF7-496F-8E0D-39B9C1F45214}">
      <dgm:prSet/>
      <dgm:spPr/>
      <dgm:t>
        <a:bodyPr/>
        <a:lstStyle/>
        <a:p>
          <a:endParaRPr lang="zh-CN" altLang="en-US"/>
        </a:p>
      </dgm:t>
    </dgm:pt>
    <dgm:pt modelId="{C26E3E4C-1F9D-48D3-9F69-A8FD7AA86CCF}">
      <dgm:prSet phldrT="[文本]"/>
      <dgm:spPr/>
      <dgm:t>
        <a:bodyPr/>
        <a:lstStyle/>
        <a:p>
          <a:r>
            <a:rPr lang="en-US" altLang="zh-Hans" dirty="0"/>
            <a:t>Link/Unlink</a:t>
          </a:r>
          <a:endParaRPr lang="zh-CN" altLang="en-US" dirty="0"/>
        </a:p>
      </dgm:t>
    </dgm:pt>
    <dgm:pt modelId="{FE022346-50E2-4EDF-8F30-26E2A9757724}" type="parTrans" cxnId="{DC16195E-07FC-4ABB-A94A-9EFCA1B5EBE3}">
      <dgm:prSet/>
      <dgm:spPr/>
      <dgm:t>
        <a:bodyPr/>
        <a:lstStyle/>
        <a:p>
          <a:endParaRPr lang="zh-CN" altLang="en-US"/>
        </a:p>
      </dgm:t>
    </dgm:pt>
    <dgm:pt modelId="{F67AFE5C-F309-4BF4-8919-21EDE4A1360C}" type="sibTrans" cxnId="{DC16195E-07FC-4ABB-A94A-9EFCA1B5EBE3}">
      <dgm:prSet/>
      <dgm:spPr/>
      <dgm:t>
        <a:bodyPr/>
        <a:lstStyle/>
        <a:p>
          <a:endParaRPr lang="zh-CN" altLang="en-US"/>
        </a:p>
      </dgm:t>
    </dgm:pt>
    <dgm:pt modelId="{545C6FC9-891E-4888-A1EC-6B0038B74BD6}">
      <dgm:prSet phldrT="[文本]"/>
      <dgm:spPr/>
      <dgm:t>
        <a:bodyPr/>
        <a:lstStyle/>
        <a:p>
          <a:r>
            <a:rPr lang="en-US" altLang="zh-CN" dirty="0"/>
            <a:t>C</a:t>
          </a:r>
          <a:r>
            <a:rPr lang="en-US" altLang="zh-Hans" dirty="0"/>
            <a:t>alculate</a:t>
          </a:r>
          <a:r>
            <a:rPr lang="zh-Hans" altLang="en-US" dirty="0"/>
            <a:t> </a:t>
          </a:r>
          <a:r>
            <a:rPr lang="en-US" altLang="zh-Hans" dirty="0"/>
            <a:t>Contribution</a:t>
          </a:r>
          <a:r>
            <a:rPr lang="zh-Hans" altLang="en-US" dirty="0"/>
            <a:t> </a:t>
          </a:r>
          <a:r>
            <a:rPr lang="en-US" altLang="zh-Hans" dirty="0"/>
            <a:t>of</a:t>
          </a:r>
          <a:r>
            <a:rPr lang="zh-Hans" altLang="en-US" dirty="0"/>
            <a:t> </a:t>
          </a:r>
          <a:r>
            <a:rPr lang="en-US" altLang="zh-Hans" dirty="0"/>
            <a:t>each</a:t>
          </a:r>
          <a:r>
            <a:rPr lang="zh-Hans" altLang="en-US" dirty="0"/>
            <a:t> </a:t>
          </a:r>
          <a:r>
            <a:rPr lang="en-US" altLang="zh-Hans" dirty="0"/>
            <a:t>EC</a:t>
          </a:r>
          <a:endParaRPr lang="zh-CN" altLang="en-US" dirty="0"/>
        </a:p>
      </dgm:t>
    </dgm:pt>
    <dgm:pt modelId="{1511C28B-6ACD-452E-BA60-7B32EE0CB5F1}" type="parTrans" cxnId="{1C434EC7-E38E-4362-9CAE-E4561BBFBB5F}">
      <dgm:prSet/>
      <dgm:spPr/>
      <dgm:t>
        <a:bodyPr/>
        <a:lstStyle/>
        <a:p>
          <a:endParaRPr lang="zh-CN" altLang="en-US"/>
        </a:p>
      </dgm:t>
    </dgm:pt>
    <dgm:pt modelId="{74CF1DE8-F211-46CE-9E4D-53676B0D4736}" type="sibTrans" cxnId="{1C434EC7-E38E-4362-9CAE-E4561BBFBB5F}">
      <dgm:prSet/>
      <dgm:spPr/>
      <dgm:t>
        <a:bodyPr/>
        <a:lstStyle/>
        <a:p>
          <a:endParaRPr lang="zh-CN" altLang="en-US"/>
        </a:p>
      </dgm:t>
    </dgm:pt>
    <dgm:pt modelId="{3F3689B6-024C-4CBD-B27B-7C427456836E}">
      <dgm:prSet phldrT="[文本]"/>
      <dgm:spPr/>
      <dgm:t>
        <a:bodyPr/>
        <a:lstStyle/>
        <a:p>
          <a:r>
            <a:rPr lang="en-US" altLang="zh-CN" dirty="0"/>
            <a:t>KCL</a:t>
          </a:r>
          <a:r>
            <a:rPr lang="zh-Hans" altLang="en-US" dirty="0"/>
            <a:t> </a:t>
          </a:r>
          <a:r>
            <a:rPr lang="en-US" altLang="zh-Hans" dirty="0"/>
            <a:t>formula</a:t>
          </a:r>
          <a:endParaRPr lang="zh-CN" altLang="en-US" dirty="0"/>
        </a:p>
      </dgm:t>
    </dgm:pt>
    <dgm:pt modelId="{28FE1859-DAD8-4C93-BF67-FFB224154CB8}" type="parTrans" cxnId="{12A3F7DD-5EB5-4D18-B6D3-C7ECBE47D5BB}">
      <dgm:prSet/>
      <dgm:spPr/>
      <dgm:t>
        <a:bodyPr/>
        <a:lstStyle/>
        <a:p>
          <a:endParaRPr lang="zh-CN" altLang="en-US"/>
        </a:p>
      </dgm:t>
    </dgm:pt>
    <dgm:pt modelId="{61791506-4F73-455A-9873-C6750BEA0483}" type="sibTrans" cxnId="{12A3F7DD-5EB5-4D18-B6D3-C7ECBE47D5BB}">
      <dgm:prSet/>
      <dgm:spPr/>
      <dgm:t>
        <a:bodyPr/>
        <a:lstStyle/>
        <a:p>
          <a:endParaRPr lang="zh-CN" altLang="en-US"/>
        </a:p>
      </dgm:t>
    </dgm:pt>
    <dgm:pt modelId="{8D8EE1BB-2A55-420B-A0A0-633B9CF96A3B}">
      <dgm:prSet phldrT="[文本]"/>
      <dgm:spPr/>
      <dgm:t>
        <a:bodyPr/>
        <a:lstStyle/>
        <a:p>
          <a:r>
            <a:rPr lang="en-US" altLang="zh-CN" dirty="0"/>
            <a:t>S</a:t>
          </a:r>
          <a:r>
            <a:rPr lang="en-US" altLang="zh-Hans" dirty="0"/>
            <a:t>olve</a:t>
          </a:r>
          <a:r>
            <a:rPr lang="zh-Hans" altLang="en-US" dirty="0"/>
            <a:t> </a:t>
          </a:r>
          <a:r>
            <a:rPr lang="en-US" altLang="zh-Hans" dirty="0"/>
            <a:t>the</a:t>
          </a:r>
          <a:r>
            <a:rPr lang="zh-Hans" altLang="en-US" dirty="0"/>
            <a:t> </a:t>
          </a:r>
          <a:r>
            <a:rPr lang="en-US" altLang="zh-Hans" dirty="0"/>
            <a:t>Matrix</a:t>
          </a:r>
          <a:endParaRPr lang="zh-CN" altLang="en-US" dirty="0"/>
        </a:p>
      </dgm:t>
    </dgm:pt>
    <dgm:pt modelId="{68E462F3-064C-4D4A-99B6-04CE12EB45C3}" type="parTrans" cxnId="{B405A0C1-1544-45DA-84B7-7E3DB578DF07}">
      <dgm:prSet/>
      <dgm:spPr/>
      <dgm:t>
        <a:bodyPr/>
        <a:lstStyle/>
        <a:p>
          <a:endParaRPr lang="zh-CN" altLang="en-US"/>
        </a:p>
      </dgm:t>
    </dgm:pt>
    <dgm:pt modelId="{2A9988D7-BECF-4636-BADD-B351590FBCF1}" type="sibTrans" cxnId="{B405A0C1-1544-45DA-84B7-7E3DB578DF07}">
      <dgm:prSet/>
      <dgm:spPr/>
      <dgm:t>
        <a:bodyPr/>
        <a:lstStyle/>
        <a:p>
          <a:endParaRPr lang="zh-CN" altLang="en-US"/>
        </a:p>
      </dgm:t>
    </dgm:pt>
    <dgm:pt modelId="{6D7164FB-A51E-42EB-9C17-EF0C25AECE17}">
      <dgm:prSet phldrT="[文本]"/>
      <dgm:spPr/>
      <dgm:t>
        <a:bodyPr/>
        <a:lstStyle/>
        <a:p>
          <a:r>
            <a:rPr lang="en-US" altLang="zh-CN" dirty="0"/>
            <a:t>LU</a:t>
          </a:r>
          <a:r>
            <a:rPr lang="zh-Hans" altLang="en-US" dirty="0"/>
            <a:t> </a:t>
          </a:r>
          <a:r>
            <a:rPr lang="en-US" altLang="zh-Hans" dirty="0"/>
            <a:t>decomposition</a:t>
          </a:r>
          <a:endParaRPr lang="zh-CN" altLang="en-US" dirty="0"/>
        </a:p>
      </dgm:t>
    </dgm:pt>
    <dgm:pt modelId="{F8612A40-6C68-4AE0-BDF3-BE8347D2EA4B}" type="parTrans" cxnId="{B03B9BCA-9710-4E58-A17C-FD567DE3A233}">
      <dgm:prSet/>
      <dgm:spPr/>
      <dgm:t>
        <a:bodyPr/>
        <a:lstStyle/>
        <a:p>
          <a:endParaRPr lang="zh-CN" altLang="en-US"/>
        </a:p>
      </dgm:t>
    </dgm:pt>
    <dgm:pt modelId="{FE2F6A08-9216-439F-949D-CA46B2C68560}" type="sibTrans" cxnId="{B03B9BCA-9710-4E58-A17C-FD567DE3A23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BCF1FDF-1641-4AB1-A9C6-F6DB63717DE4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EBCF1FDF-1641-4AB1-A9C6-F6DB63717DE4}">
          <dgm:prSet/>
          <dgm:spPr/>
          <dgm:t>
            <a:bodyPr/>
            <a:lstStyle/>
            <a:p>
              <a:r>
                <a:rPr lang="en-US" altLang="zh-CN" b="0" i="0">
                  <a:latin typeface="Cambria Math" panose="02040503050406030204" pitchFamily="18" charset="0"/>
                </a:rPr>
                <a:t>𝑣=𝑈^(−1)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∙L^(−1)∙𝑖</a:t>
              </a:r>
              <a:endParaRPr lang="zh-CN" altLang="en-US" dirty="0"/>
            </a:p>
          </dgm:t>
        </dgm:pt>
      </mc:Fallback>
    </mc:AlternateContent>
    <dgm:pt modelId="{BB0FBF89-1A34-4323-BC46-F4404AEC3557}" type="parTrans" cxnId="{205A1AB3-880F-42A7-BAC6-0FADB54183AE}">
      <dgm:prSet/>
      <dgm:spPr/>
      <dgm:t>
        <a:bodyPr/>
        <a:lstStyle/>
        <a:p>
          <a:endParaRPr lang="zh-CN" altLang="en-US"/>
        </a:p>
      </dgm:t>
    </dgm:pt>
    <dgm:pt modelId="{94E5693F-F01A-4F10-8303-839073013E97}" type="sibTrans" cxnId="{205A1AB3-880F-42A7-BAC6-0FADB54183A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03BB42E-40DD-4C77-9EE8-F3AA8CB91683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D03BB42E-40DD-4C77-9EE8-F3AA8CB91683}">
          <dgm:prSet phldrT="[文本]"/>
          <dgm:spPr/>
          <dgm:t>
            <a:bodyPr/>
            <a:lstStyle/>
            <a:p>
              <a:r>
                <a:rPr lang="en-US" altLang="zh-CN" b="0" i="0" dirty="0">
                  <a:latin typeface="Cambria Math" panose="02040503050406030204" pitchFamily="18" charset="0"/>
                </a:rPr>
                <a:t>𝑣=𝐺^(−1)</a:t>
              </a:r>
              <a:r>
                <a: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∙𝑖</a:t>
              </a:r>
              <a:endParaRPr lang="zh-CN" altLang="en-US" dirty="0"/>
            </a:p>
          </dgm:t>
        </dgm:pt>
      </mc:Fallback>
    </mc:AlternateContent>
    <dgm:pt modelId="{79A7D086-518E-4424-AFA8-7CE96C20EB04}" type="parTrans" cxnId="{A58BE4FA-A9B6-4217-8835-EA63CE3421C8}">
      <dgm:prSet/>
      <dgm:spPr/>
      <dgm:t>
        <a:bodyPr/>
        <a:lstStyle/>
        <a:p>
          <a:endParaRPr lang="zh-CN" altLang="en-US"/>
        </a:p>
      </dgm:t>
    </dgm:pt>
    <dgm:pt modelId="{6AF38EC4-F944-43DA-8B10-D9619B94595D}" type="sibTrans" cxnId="{A58BE4FA-A9B6-4217-8835-EA63CE3421C8}">
      <dgm:prSet/>
      <dgm:spPr/>
      <dgm:t>
        <a:bodyPr/>
        <a:lstStyle/>
        <a:p>
          <a:endParaRPr lang="zh-CN" altLang="en-US"/>
        </a:p>
      </dgm:t>
    </dgm:pt>
    <dgm:pt modelId="{C26E59F6-F0A0-3647-95A7-D1541EDA939E}" type="pres">
      <dgm:prSet presAssocID="{74209FBA-7B49-41F8-914D-8F4E60DDFB5D}" presName="Name0" presStyleCnt="0">
        <dgm:presLayoutVars>
          <dgm:dir/>
          <dgm:animLvl val="lvl"/>
          <dgm:resizeHandles val="exact"/>
        </dgm:presLayoutVars>
      </dgm:prSet>
      <dgm:spPr/>
    </dgm:pt>
    <dgm:pt modelId="{54ECE77A-D875-FA45-8F03-7BAC75C82F1A}" type="pres">
      <dgm:prSet presAssocID="{8D8EE1BB-2A55-420B-A0A0-633B9CF96A3B}" presName="boxAndChildren" presStyleCnt="0"/>
      <dgm:spPr/>
    </dgm:pt>
    <dgm:pt modelId="{DCB65C5E-2C0B-2B45-9AD1-B64D8F44A9E8}" type="pres">
      <dgm:prSet presAssocID="{8D8EE1BB-2A55-420B-A0A0-633B9CF96A3B}" presName="parentTextBox" presStyleLbl="node1" presStyleIdx="0" presStyleCnt="3"/>
      <dgm:spPr/>
    </dgm:pt>
    <dgm:pt modelId="{2DA3B6B9-413A-3E4E-9997-19AC8C447E15}" type="pres">
      <dgm:prSet presAssocID="{8D8EE1BB-2A55-420B-A0A0-633B9CF96A3B}" presName="entireBox" presStyleLbl="node1" presStyleIdx="0" presStyleCnt="3"/>
      <dgm:spPr/>
    </dgm:pt>
    <dgm:pt modelId="{4266BA7D-4EE8-7743-9A47-2128AC72D1F3}" type="pres">
      <dgm:prSet presAssocID="{8D8EE1BB-2A55-420B-A0A0-633B9CF96A3B}" presName="descendantBox" presStyleCnt="0"/>
      <dgm:spPr/>
    </dgm:pt>
    <dgm:pt modelId="{F90EE33A-6446-EC4E-A79B-399B513B794F}" type="pres">
      <dgm:prSet presAssocID="{6D7164FB-A51E-42EB-9C17-EF0C25AECE17}" presName="childTextBox" presStyleLbl="fgAccFollowNode1" presStyleIdx="0" presStyleCnt="6">
        <dgm:presLayoutVars>
          <dgm:bulletEnabled val="1"/>
        </dgm:presLayoutVars>
      </dgm:prSet>
      <dgm:spPr/>
    </dgm:pt>
    <dgm:pt modelId="{C1A73C2F-28A6-CF43-812C-8766E3DB0F48}" type="pres">
      <dgm:prSet presAssocID="{EBCF1FDF-1641-4AB1-A9C6-F6DB63717DE4}" presName="childTextBox" presStyleLbl="fgAccFollowNode1" presStyleIdx="1" presStyleCnt="6">
        <dgm:presLayoutVars>
          <dgm:bulletEnabled val="1"/>
        </dgm:presLayoutVars>
      </dgm:prSet>
      <dgm:spPr/>
    </dgm:pt>
    <dgm:pt modelId="{FD2DA827-AB87-9A43-AB2B-CF11223CC2F2}" type="pres">
      <dgm:prSet presAssocID="{74CF1DE8-F211-46CE-9E4D-53676B0D4736}" presName="sp" presStyleCnt="0"/>
      <dgm:spPr/>
    </dgm:pt>
    <dgm:pt modelId="{AC3362E4-7E2C-184F-BF1D-7AE28F5EF711}" type="pres">
      <dgm:prSet presAssocID="{545C6FC9-891E-4888-A1EC-6B0038B74BD6}" presName="arrowAndChildren" presStyleCnt="0"/>
      <dgm:spPr/>
    </dgm:pt>
    <dgm:pt modelId="{38AD2F1F-898E-E04D-A8EE-BFE145F6EE44}" type="pres">
      <dgm:prSet presAssocID="{545C6FC9-891E-4888-A1EC-6B0038B74BD6}" presName="parentTextArrow" presStyleLbl="node1" presStyleIdx="0" presStyleCnt="3"/>
      <dgm:spPr/>
    </dgm:pt>
    <dgm:pt modelId="{95E92C6A-8FA8-F044-BB80-BE6845431AC4}" type="pres">
      <dgm:prSet presAssocID="{545C6FC9-891E-4888-A1EC-6B0038B74BD6}" presName="arrow" presStyleLbl="node1" presStyleIdx="1" presStyleCnt="3"/>
      <dgm:spPr/>
    </dgm:pt>
    <dgm:pt modelId="{9391737A-A599-174A-9737-2FE1F4AA4E49}" type="pres">
      <dgm:prSet presAssocID="{545C6FC9-891E-4888-A1EC-6B0038B74BD6}" presName="descendantArrow" presStyleCnt="0"/>
      <dgm:spPr/>
    </dgm:pt>
    <dgm:pt modelId="{E7158353-EEE1-7445-9F18-4FF22E1BF932}" type="pres">
      <dgm:prSet presAssocID="{3F3689B6-024C-4CBD-B27B-7C427456836E}" presName="childTextArrow" presStyleLbl="fgAccFollowNode1" presStyleIdx="2" presStyleCnt="6">
        <dgm:presLayoutVars>
          <dgm:bulletEnabled val="1"/>
        </dgm:presLayoutVars>
      </dgm:prSet>
      <dgm:spPr/>
    </dgm:pt>
    <dgm:pt modelId="{F9897639-247A-E847-95F3-29692A986CBC}" type="pres">
      <dgm:prSet presAssocID="{D03BB42E-40DD-4C77-9EE8-F3AA8CB91683}" presName="childTextArrow" presStyleLbl="fgAccFollowNode1" presStyleIdx="3" presStyleCnt="6">
        <dgm:presLayoutVars>
          <dgm:bulletEnabled val="1"/>
        </dgm:presLayoutVars>
      </dgm:prSet>
      <dgm:spPr/>
    </dgm:pt>
    <dgm:pt modelId="{02204213-413E-A84B-A56A-0ABCB6A7EE23}" type="pres">
      <dgm:prSet presAssocID="{C35E8C7D-E6FE-4110-9765-391DC056B77F}" presName="sp" presStyleCnt="0"/>
      <dgm:spPr/>
    </dgm:pt>
    <dgm:pt modelId="{4403155C-9429-2F4C-964B-C9410C63A3AB}" type="pres">
      <dgm:prSet presAssocID="{6899EC7D-2F4E-4FE4-86BB-37E3DE110152}" presName="arrowAndChildren" presStyleCnt="0"/>
      <dgm:spPr/>
    </dgm:pt>
    <dgm:pt modelId="{E75D8F78-0BA0-5647-9735-4D4203326828}" type="pres">
      <dgm:prSet presAssocID="{6899EC7D-2F4E-4FE4-86BB-37E3DE110152}" presName="parentTextArrow" presStyleLbl="node1" presStyleIdx="1" presStyleCnt="3"/>
      <dgm:spPr/>
    </dgm:pt>
    <dgm:pt modelId="{206D006D-86FF-864A-9C9C-95F27112C077}" type="pres">
      <dgm:prSet presAssocID="{6899EC7D-2F4E-4FE4-86BB-37E3DE110152}" presName="arrow" presStyleLbl="node1" presStyleIdx="2" presStyleCnt="3"/>
      <dgm:spPr/>
    </dgm:pt>
    <dgm:pt modelId="{C51458C7-7216-5043-BF0F-5EE355488E19}" type="pres">
      <dgm:prSet presAssocID="{6899EC7D-2F4E-4FE4-86BB-37E3DE110152}" presName="descendantArrow" presStyleCnt="0"/>
      <dgm:spPr/>
    </dgm:pt>
    <dgm:pt modelId="{378F6DC8-9B30-6D42-9F04-3D3EF3C07DFC}" type="pres">
      <dgm:prSet presAssocID="{6458973E-3CD6-4C5F-9ED0-14E562CF92E2}" presName="childTextArrow" presStyleLbl="fgAccFollowNode1" presStyleIdx="4" presStyleCnt="6">
        <dgm:presLayoutVars>
          <dgm:bulletEnabled val="1"/>
        </dgm:presLayoutVars>
      </dgm:prSet>
      <dgm:spPr/>
    </dgm:pt>
    <dgm:pt modelId="{A7412B8C-9A97-CA47-B699-054AB079D743}" type="pres">
      <dgm:prSet presAssocID="{C26E3E4C-1F9D-48D3-9F69-A8FD7AA86CCF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3DF7207-7261-6545-A4CD-F97E499CDD77}" type="presOf" srcId="{8D8EE1BB-2A55-420B-A0A0-633B9CF96A3B}" destId="{2DA3B6B9-413A-3E4E-9997-19AC8C447E15}" srcOrd="1" destOrd="0" presId="urn:microsoft.com/office/officeart/2005/8/layout/process4"/>
    <dgm:cxn modelId="{F8B7EB10-ACA0-7242-A4BA-BA2941943309}" type="presOf" srcId="{C26E3E4C-1F9D-48D3-9F69-A8FD7AA86CCF}" destId="{A7412B8C-9A97-CA47-B699-054AB079D743}" srcOrd="0" destOrd="0" presId="urn:microsoft.com/office/officeart/2005/8/layout/process4"/>
    <dgm:cxn modelId="{ED61A420-509E-944C-A4C9-2CB0337055DF}" type="presOf" srcId="{6458973E-3CD6-4C5F-9ED0-14E562CF92E2}" destId="{378F6DC8-9B30-6D42-9F04-3D3EF3C07DFC}" srcOrd="0" destOrd="0" presId="urn:microsoft.com/office/officeart/2005/8/layout/process4"/>
    <dgm:cxn modelId="{BAE76D28-4FAC-4446-A2A5-968FAE01E151}" type="presOf" srcId="{8D8EE1BB-2A55-420B-A0A0-633B9CF96A3B}" destId="{DCB65C5E-2C0B-2B45-9AD1-B64D8F44A9E8}" srcOrd="0" destOrd="0" presId="urn:microsoft.com/office/officeart/2005/8/layout/process4"/>
    <dgm:cxn modelId="{7CF0ED32-7D83-414E-B171-87CB9D117AFA}" type="presOf" srcId="{EBCF1FDF-1641-4AB1-A9C6-F6DB63717DE4}" destId="{C1A73C2F-28A6-CF43-812C-8766E3DB0F48}" srcOrd="0" destOrd="0" presId="urn:microsoft.com/office/officeart/2005/8/layout/process4"/>
    <dgm:cxn modelId="{DC16195E-07FC-4ABB-A94A-9EFCA1B5EBE3}" srcId="{6899EC7D-2F4E-4FE4-86BB-37E3DE110152}" destId="{C26E3E4C-1F9D-48D3-9F69-A8FD7AA86CCF}" srcOrd="1" destOrd="0" parTransId="{FE022346-50E2-4EDF-8F30-26E2A9757724}" sibTransId="{F67AFE5C-F309-4BF4-8919-21EDE4A1360C}"/>
    <dgm:cxn modelId="{38AE7061-E5FF-F343-AA57-456BAEF8CE7F}" type="presOf" srcId="{6D7164FB-A51E-42EB-9C17-EF0C25AECE17}" destId="{F90EE33A-6446-EC4E-A79B-399B513B794F}" srcOrd="0" destOrd="0" presId="urn:microsoft.com/office/officeart/2005/8/layout/process4"/>
    <dgm:cxn modelId="{205A1AB3-880F-42A7-BAC6-0FADB54183AE}" srcId="{8D8EE1BB-2A55-420B-A0A0-633B9CF96A3B}" destId="{EBCF1FDF-1641-4AB1-A9C6-F6DB63717DE4}" srcOrd="1" destOrd="0" parTransId="{BB0FBF89-1A34-4323-BC46-F4404AEC3557}" sibTransId="{94E5693F-F01A-4F10-8303-839073013E97}"/>
    <dgm:cxn modelId="{79CC74BE-C9A3-FC4E-B61F-8FC20DBC73B9}" type="presOf" srcId="{6899EC7D-2F4E-4FE4-86BB-37E3DE110152}" destId="{E75D8F78-0BA0-5647-9735-4D4203326828}" srcOrd="0" destOrd="0" presId="urn:microsoft.com/office/officeart/2005/8/layout/process4"/>
    <dgm:cxn modelId="{DB75B7BF-ABA9-6649-8A3A-5609E9A47A1B}" type="presOf" srcId="{545C6FC9-891E-4888-A1EC-6B0038B74BD6}" destId="{95E92C6A-8FA8-F044-BB80-BE6845431AC4}" srcOrd="1" destOrd="0" presId="urn:microsoft.com/office/officeart/2005/8/layout/process4"/>
    <dgm:cxn modelId="{B405A0C1-1544-45DA-84B7-7E3DB578DF07}" srcId="{74209FBA-7B49-41F8-914D-8F4E60DDFB5D}" destId="{8D8EE1BB-2A55-420B-A0A0-633B9CF96A3B}" srcOrd="2" destOrd="0" parTransId="{68E462F3-064C-4D4A-99B6-04CE12EB45C3}" sibTransId="{2A9988D7-BECF-4636-BADD-B351590FBCF1}"/>
    <dgm:cxn modelId="{02E9E2C2-26EC-0544-96E9-B704EFBC0D5A}" type="presOf" srcId="{3F3689B6-024C-4CBD-B27B-7C427456836E}" destId="{E7158353-EEE1-7445-9F18-4FF22E1BF932}" srcOrd="0" destOrd="0" presId="urn:microsoft.com/office/officeart/2005/8/layout/process4"/>
    <dgm:cxn modelId="{1C434EC7-E38E-4362-9CAE-E4561BBFBB5F}" srcId="{74209FBA-7B49-41F8-914D-8F4E60DDFB5D}" destId="{545C6FC9-891E-4888-A1EC-6B0038B74BD6}" srcOrd="1" destOrd="0" parTransId="{1511C28B-6ACD-452E-BA60-7B32EE0CB5F1}" sibTransId="{74CF1DE8-F211-46CE-9E4D-53676B0D4736}"/>
    <dgm:cxn modelId="{B03B9BCA-9710-4E58-A17C-FD567DE3A233}" srcId="{8D8EE1BB-2A55-420B-A0A0-633B9CF96A3B}" destId="{6D7164FB-A51E-42EB-9C17-EF0C25AECE17}" srcOrd="0" destOrd="0" parTransId="{F8612A40-6C68-4AE0-BDF3-BE8347D2EA4B}" sibTransId="{FE2F6A08-9216-439F-949D-CA46B2C68560}"/>
    <dgm:cxn modelId="{77B881CE-3599-E644-9EC4-8EDD214606F0}" type="presOf" srcId="{D03BB42E-40DD-4C77-9EE8-F3AA8CB91683}" destId="{F9897639-247A-E847-95F3-29692A986CBC}" srcOrd="0" destOrd="0" presId="urn:microsoft.com/office/officeart/2005/8/layout/process4"/>
    <dgm:cxn modelId="{12A3F7DD-5EB5-4D18-B6D3-C7ECBE47D5BB}" srcId="{545C6FC9-891E-4888-A1EC-6B0038B74BD6}" destId="{3F3689B6-024C-4CBD-B27B-7C427456836E}" srcOrd="0" destOrd="0" parTransId="{28FE1859-DAD8-4C93-BF67-FFB224154CB8}" sibTransId="{61791506-4F73-455A-9873-C6750BEA0483}"/>
    <dgm:cxn modelId="{937939E2-0CF7-496F-8E0D-39B9C1F45214}" srcId="{6899EC7D-2F4E-4FE4-86BB-37E3DE110152}" destId="{6458973E-3CD6-4C5F-9ED0-14E562CF92E2}" srcOrd="0" destOrd="0" parTransId="{F0F41032-38C4-4366-A02E-AF5A67C9F276}" sibTransId="{10D353C3-68E2-46CB-A1E5-8C38A0B3E22A}"/>
    <dgm:cxn modelId="{6A36BEE5-BC5C-3A43-B781-BF268E657AFB}" type="presOf" srcId="{6899EC7D-2F4E-4FE4-86BB-37E3DE110152}" destId="{206D006D-86FF-864A-9C9C-95F27112C077}" srcOrd="1" destOrd="0" presId="urn:microsoft.com/office/officeart/2005/8/layout/process4"/>
    <dgm:cxn modelId="{8C0F68EB-83AE-4F4D-817E-82633CCEF219}" srcId="{74209FBA-7B49-41F8-914D-8F4E60DDFB5D}" destId="{6899EC7D-2F4E-4FE4-86BB-37E3DE110152}" srcOrd="0" destOrd="0" parTransId="{A97DC375-B8C8-481F-A521-BF62B7BD5854}" sibTransId="{C35E8C7D-E6FE-4110-9765-391DC056B77F}"/>
    <dgm:cxn modelId="{A58BE4FA-A9B6-4217-8835-EA63CE3421C8}" srcId="{545C6FC9-891E-4888-A1EC-6B0038B74BD6}" destId="{D03BB42E-40DD-4C77-9EE8-F3AA8CB91683}" srcOrd="1" destOrd="0" parTransId="{79A7D086-518E-4424-AFA8-7CE96C20EB04}" sibTransId="{6AF38EC4-F944-43DA-8B10-D9619B94595D}"/>
    <dgm:cxn modelId="{9853A7FB-7D39-CC45-9707-2EE74077C628}" type="presOf" srcId="{74209FBA-7B49-41F8-914D-8F4E60DDFB5D}" destId="{C26E59F6-F0A0-3647-95A7-D1541EDA939E}" srcOrd="0" destOrd="0" presId="urn:microsoft.com/office/officeart/2005/8/layout/process4"/>
    <dgm:cxn modelId="{0C4FDBFD-E7A6-3940-865D-6F536F0EFE84}" type="presOf" srcId="{545C6FC9-891E-4888-A1EC-6B0038B74BD6}" destId="{38AD2F1F-898E-E04D-A8EE-BFE145F6EE44}" srcOrd="0" destOrd="0" presId="urn:microsoft.com/office/officeart/2005/8/layout/process4"/>
    <dgm:cxn modelId="{470206BC-73EA-8741-B107-A7C6A14825A4}" type="presParOf" srcId="{C26E59F6-F0A0-3647-95A7-D1541EDA939E}" destId="{54ECE77A-D875-FA45-8F03-7BAC75C82F1A}" srcOrd="0" destOrd="0" presId="urn:microsoft.com/office/officeart/2005/8/layout/process4"/>
    <dgm:cxn modelId="{631862A7-850D-1E4C-9CF6-BEC92C7C4E28}" type="presParOf" srcId="{54ECE77A-D875-FA45-8F03-7BAC75C82F1A}" destId="{DCB65C5E-2C0B-2B45-9AD1-B64D8F44A9E8}" srcOrd="0" destOrd="0" presId="urn:microsoft.com/office/officeart/2005/8/layout/process4"/>
    <dgm:cxn modelId="{43CF06D5-77D2-F841-A53A-0886AC1F78A8}" type="presParOf" srcId="{54ECE77A-D875-FA45-8F03-7BAC75C82F1A}" destId="{2DA3B6B9-413A-3E4E-9997-19AC8C447E15}" srcOrd="1" destOrd="0" presId="urn:microsoft.com/office/officeart/2005/8/layout/process4"/>
    <dgm:cxn modelId="{2895291B-EF56-C14D-B873-0AD5134752EB}" type="presParOf" srcId="{54ECE77A-D875-FA45-8F03-7BAC75C82F1A}" destId="{4266BA7D-4EE8-7743-9A47-2128AC72D1F3}" srcOrd="2" destOrd="0" presId="urn:microsoft.com/office/officeart/2005/8/layout/process4"/>
    <dgm:cxn modelId="{371AD657-7804-A94F-B278-A4C028EF6896}" type="presParOf" srcId="{4266BA7D-4EE8-7743-9A47-2128AC72D1F3}" destId="{F90EE33A-6446-EC4E-A79B-399B513B794F}" srcOrd="0" destOrd="0" presId="urn:microsoft.com/office/officeart/2005/8/layout/process4"/>
    <dgm:cxn modelId="{BCF5E977-82AD-F747-992E-6403A5531FBF}" type="presParOf" srcId="{4266BA7D-4EE8-7743-9A47-2128AC72D1F3}" destId="{C1A73C2F-28A6-CF43-812C-8766E3DB0F48}" srcOrd="1" destOrd="0" presId="urn:microsoft.com/office/officeart/2005/8/layout/process4"/>
    <dgm:cxn modelId="{DD007E04-120A-0A4C-80AA-CF51539D8B9A}" type="presParOf" srcId="{C26E59F6-F0A0-3647-95A7-D1541EDA939E}" destId="{FD2DA827-AB87-9A43-AB2B-CF11223CC2F2}" srcOrd="1" destOrd="0" presId="urn:microsoft.com/office/officeart/2005/8/layout/process4"/>
    <dgm:cxn modelId="{FFDD10E9-1CA5-8944-AEC6-3E3420183E9F}" type="presParOf" srcId="{C26E59F6-F0A0-3647-95A7-D1541EDA939E}" destId="{AC3362E4-7E2C-184F-BF1D-7AE28F5EF711}" srcOrd="2" destOrd="0" presId="urn:microsoft.com/office/officeart/2005/8/layout/process4"/>
    <dgm:cxn modelId="{7B295D86-6D02-ED4F-8445-74F1F2BED078}" type="presParOf" srcId="{AC3362E4-7E2C-184F-BF1D-7AE28F5EF711}" destId="{38AD2F1F-898E-E04D-A8EE-BFE145F6EE44}" srcOrd="0" destOrd="0" presId="urn:microsoft.com/office/officeart/2005/8/layout/process4"/>
    <dgm:cxn modelId="{3EF8B754-9A47-C846-BE56-80A5013F308A}" type="presParOf" srcId="{AC3362E4-7E2C-184F-BF1D-7AE28F5EF711}" destId="{95E92C6A-8FA8-F044-BB80-BE6845431AC4}" srcOrd="1" destOrd="0" presId="urn:microsoft.com/office/officeart/2005/8/layout/process4"/>
    <dgm:cxn modelId="{DD58226D-DAFB-7042-8B2F-B8330658A995}" type="presParOf" srcId="{AC3362E4-7E2C-184F-BF1D-7AE28F5EF711}" destId="{9391737A-A599-174A-9737-2FE1F4AA4E49}" srcOrd="2" destOrd="0" presId="urn:microsoft.com/office/officeart/2005/8/layout/process4"/>
    <dgm:cxn modelId="{5F3F4EBA-EE27-7846-B5E5-600C332DCDA3}" type="presParOf" srcId="{9391737A-A599-174A-9737-2FE1F4AA4E49}" destId="{E7158353-EEE1-7445-9F18-4FF22E1BF932}" srcOrd="0" destOrd="0" presId="urn:microsoft.com/office/officeart/2005/8/layout/process4"/>
    <dgm:cxn modelId="{DC2DE464-D674-0F4D-A225-40B32BBFE3CD}" type="presParOf" srcId="{9391737A-A599-174A-9737-2FE1F4AA4E49}" destId="{F9897639-247A-E847-95F3-29692A986CBC}" srcOrd="1" destOrd="0" presId="urn:microsoft.com/office/officeart/2005/8/layout/process4"/>
    <dgm:cxn modelId="{BF5F9604-1F09-574C-B31A-FB032605A70B}" type="presParOf" srcId="{C26E59F6-F0A0-3647-95A7-D1541EDA939E}" destId="{02204213-413E-A84B-A56A-0ABCB6A7EE23}" srcOrd="3" destOrd="0" presId="urn:microsoft.com/office/officeart/2005/8/layout/process4"/>
    <dgm:cxn modelId="{B1C7B175-237A-5148-840C-8E84EC53EE62}" type="presParOf" srcId="{C26E59F6-F0A0-3647-95A7-D1541EDA939E}" destId="{4403155C-9429-2F4C-964B-C9410C63A3AB}" srcOrd="4" destOrd="0" presId="urn:microsoft.com/office/officeart/2005/8/layout/process4"/>
    <dgm:cxn modelId="{7654064B-968D-2A4A-8923-E19B79317E9A}" type="presParOf" srcId="{4403155C-9429-2F4C-964B-C9410C63A3AB}" destId="{E75D8F78-0BA0-5647-9735-4D4203326828}" srcOrd="0" destOrd="0" presId="urn:microsoft.com/office/officeart/2005/8/layout/process4"/>
    <dgm:cxn modelId="{8A2D53E3-6DE2-C04C-AEC5-537B05DD4826}" type="presParOf" srcId="{4403155C-9429-2F4C-964B-C9410C63A3AB}" destId="{206D006D-86FF-864A-9C9C-95F27112C077}" srcOrd="1" destOrd="0" presId="urn:microsoft.com/office/officeart/2005/8/layout/process4"/>
    <dgm:cxn modelId="{0B3D9279-B6C0-EC42-9A32-8CB74EBAF7A6}" type="presParOf" srcId="{4403155C-9429-2F4C-964B-C9410C63A3AB}" destId="{C51458C7-7216-5043-BF0F-5EE355488E19}" srcOrd="2" destOrd="0" presId="urn:microsoft.com/office/officeart/2005/8/layout/process4"/>
    <dgm:cxn modelId="{72403AB7-F6B9-7543-AB32-2D9A8F34585C}" type="presParOf" srcId="{C51458C7-7216-5043-BF0F-5EE355488E19}" destId="{378F6DC8-9B30-6D42-9F04-3D3EF3C07DFC}" srcOrd="0" destOrd="0" presId="urn:microsoft.com/office/officeart/2005/8/layout/process4"/>
    <dgm:cxn modelId="{D038BBEB-5BC7-BE46-853E-496E431512FA}" type="presParOf" srcId="{C51458C7-7216-5043-BF0F-5EE355488E19}" destId="{A7412B8C-9A97-CA47-B699-054AB079D74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09FBA-7B49-41F8-914D-8F4E60DDFB5D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99EC7D-2F4E-4FE4-86BB-37E3DE110152}">
      <dgm:prSet phldrT="[文本]"/>
      <dgm:spPr/>
      <dgm:t>
        <a:bodyPr/>
        <a:lstStyle/>
        <a:p>
          <a:r>
            <a:rPr lang="en-US" altLang="zh-CN" dirty="0"/>
            <a:t>M</a:t>
          </a:r>
          <a:r>
            <a:rPr lang="en-US" altLang="zh-Hans" dirty="0"/>
            <a:t>aintain</a:t>
          </a:r>
          <a:r>
            <a:rPr lang="zh-Hans" altLang="en-US" dirty="0"/>
            <a:t> </a:t>
          </a:r>
          <a:r>
            <a:rPr lang="en-US" altLang="zh-Hans" dirty="0"/>
            <a:t>Connection</a:t>
          </a:r>
          <a:r>
            <a:rPr lang="zh-Hans" altLang="en-US" dirty="0"/>
            <a:t> </a:t>
          </a:r>
          <a:r>
            <a:rPr lang="en-US" altLang="zh-Hans" dirty="0"/>
            <a:t>Graph</a:t>
          </a:r>
          <a:endParaRPr lang="zh-CN" altLang="en-US" dirty="0"/>
        </a:p>
      </dgm:t>
    </dgm:pt>
    <dgm:pt modelId="{A97DC375-B8C8-481F-A521-BF62B7BD5854}" type="parTrans" cxnId="{8C0F68EB-83AE-4F4D-817E-82633CCEF219}">
      <dgm:prSet/>
      <dgm:spPr/>
      <dgm:t>
        <a:bodyPr/>
        <a:lstStyle/>
        <a:p>
          <a:endParaRPr lang="zh-CN" altLang="en-US"/>
        </a:p>
      </dgm:t>
    </dgm:pt>
    <dgm:pt modelId="{C35E8C7D-E6FE-4110-9765-391DC056B77F}" type="sibTrans" cxnId="{8C0F68EB-83AE-4F4D-817E-82633CCEF219}">
      <dgm:prSet/>
      <dgm:spPr/>
      <dgm:t>
        <a:bodyPr/>
        <a:lstStyle/>
        <a:p>
          <a:endParaRPr lang="zh-CN" altLang="en-US"/>
        </a:p>
      </dgm:t>
    </dgm:pt>
    <dgm:pt modelId="{6458973E-3CD6-4C5F-9ED0-14E562CF92E2}">
      <dgm:prSet phldrT="[文本]"/>
      <dgm:spPr/>
      <dgm:t>
        <a:bodyPr/>
        <a:lstStyle/>
        <a:p>
          <a:r>
            <a:rPr lang="en-US" altLang="zh-Hans" dirty="0"/>
            <a:t>Add/Delete</a:t>
          </a:r>
          <a:endParaRPr lang="zh-CN" altLang="en-US" dirty="0"/>
        </a:p>
      </dgm:t>
    </dgm:pt>
    <dgm:pt modelId="{F0F41032-38C4-4366-A02E-AF5A67C9F276}" type="parTrans" cxnId="{937939E2-0CF7-496F-8E0D-39B9C1F45214}">
      <dgm:prSet/>
      <dgm:spPr/>
      <dgm:t>
        <a:bodyPr/>
        <a:lstStyle/>
        <a:p>
          <a:endParaRPr lang="zh-CN" altLang="en-US"/>
        </a:p>
      </dgm:t>
    </dgm:pt>
    <dgm:pt modelId="{10D353C3-68E2-46CB-A1E5-8C38A0B3E22A}" type="sibTrans" cxnId="{937939E2-0CF7-496F-8E0D-39B9C1F45214}">
      <dgm:prSet/>
      <dgm:spPr/>
      <dgm:t>
        <a:bodyPr/>
        <a:lstStyle/>
        <a:p>
          <a:endParaRPr lang="zh-CN" altLang="en-US"/>
        </a:p>
      </dgm:t>
    </dgm:pt>
    <dgm:pt modelId="{C26E3E4C-1F9D-48D3-9F69-A8FD7AA86CCF}">
      <dgm:prSet phldrT="[文本]"/>
      <dgm:spPr/>
      <dgm:t>
        <a:bodyPr/>
        <a:lstStyle/>
        <a:p>
          <a:r>
            <a:rPr lang="en-US" altLang="zh-Hans" dirty="0"/>
            <a:t>Link/Unlink</a:t>
          </a:r>
          <a:endParaRPr lang="zh-CN" altLang="en-US" dirty="0"/>
        </a:p>
      </dgm:t>
    </dgm:pt>
    <dgm:pt modelId="{FE022346-50E2-4EDF-8F30-26E2A9757724}" type="parTrans" cxnId="{DC16195E-07FC-4ABB-A94A-9EFCA1B5EBE3}">
      <dgm:prSet/>
      <dgm:spPr/>
      <dgm:t>
        <a:bodyPr/>
        <a:lstStyle/>
        <a:p>
          <a:endParaRPr lang="zh-CN" altLang="en-US"/>
        </a:p>
      </dgm:t>
    </dgm:pt>
    <dgm:pt modelId="{F67AFE5C-F309-4BF4-8919-21EDE4A1360C}" type="sibTrans" cxnId="{DC16195E-07FC-4ABB-A94A-9EFCA1B5EBE3}">
      <dgm:prSet/>
      <dgm:spPr/>
      <dgm:t>
        <a:bodyPr/>
        <a:lstStyle/>
        <a:p>
          <a:endParaRPr lang="zh-CN" altLang="en-US"/>
        </a:p>
      </dgm:t>
    </dgm:pt>
    <dgm:pt modelId="{545C6FC9-891E-4888-A1EC-6B0038B74BD6}">
      <dgm:prSet phldrT="[文本]"/>
      <dgm:spPr/>
      <dgm:t>
        <a:bodyPr/>
        <a:lstStyle/>
        <a:p>
          <a:r>
            <a:rPr lang="en-US" altLang="zh-CN" dirty="0"/>
            <a:t>C</a:t>
          </a:r>
          <a:r>
            <a:rPr lang="en-US" altLang="zh-Hans" dirty="0"/>
            <a:t>alculate</a:t>
          </a:r>
          <a:r>
            <a:rPr lang="zh-Hans" altLang="en-US" dirty="0"/>
            <a:t> </a:t>
          </a:r>
          <a:r>
            <a:rPr lang="en-US" altLang="zh-Hans" dirty="0"/>
            <a:t>Contribution</a:t>
          </a:r>
          <a:r>
            <a:rPr lang="zh-Hans" altLang="en-US" dirty="0"/>
            <a:t> </a:t>
          </a:r>
          <a:r>
            <a:rPr lang="en-US" altLang="zh-Hans" dirty="0"/>
            <a:t>of</a:t>
          </a:r>
          <a:r>
            <a:rPr lang="zh-Hans" altLang="en-US" dirty="0"/>
            <a:t> </a:t>
          </a:r>
          <a:r>
            <a:rPr lang="en-US" altLang="zh-Hans" dirty="0"/>
            <a:t>each</a:t>
          </a:r>
          <a:r>
            <a:rPr lang="zh-Hans" altLang="en-US" dirty="0"/>
            <a:t> </a:t>
          </a:r>
          <a:r>
            <a:rPr lang="en-US" altLang="zh-Hans" dirty="0"/>
            <a:t>EC</a:t>
          </a:r>
          <a:endParaRPr lang="zh-CN" altLang="en-US" dirty="0"/>
        </a:p>
      </dgm:t>
    </dgm:pt>
    <dgm:pt modelId="{1511C28B-6ACD-452E-BA60-7B32EE0CB5F1}" type="parTrans" cxnId="{1C434EC7-E38E-4362-9CAE-E4561BBFBB5F}">
      <dgm:prSet/>
      <dgm:spPr/>
      <dgm:t>
        <a:bodyPr/>
        <a:lstStyle/>
        <a:p>
          <a:endParaRPr lang="zh-CN" altLang="en-US"/>
        </a:p>
      </dgm:t>
    </dgm:pt>
    <dgm:pt modelId="{74CF1DE8-F211-46CE-9E4D-53676B0D4736}" type="sibTrans" cxnId="{1C434EC7-E38E-4362-9CAE-E4561BBFBB5F}">
      <dgm:prSet/>
      <dgm:spPr/>
      <dgm:t>
        <a:bodyPr/>
        <a:lstStyle/>
        <a:p>
          <a:endParaRPr lang="zh-CN" altLang="en-US"/>
        </a:p>
      </dgm:t>
    </dgm:pt>
    <dgm:pt modelId="{3F3689B6-024C-4CBD-B27B-7C427456836E}">
      <dgm:prSet phldrT="[文本]"/>
      <dgm:spPr/>
      <dgm:t>
        <a:bodyPr/>
        <a:lstStyle/>
        <a:p>
          <a:r>
            <a:rPr lang="en-US" altLang="zh-CN" dirty="0"/>
            <a:t>KCL</a:t>
          </a:r>
          <a:r>
            <a:rPr lang="zh-Hans" altLang="en-US" dirty="0"/>
            <a:t> </a:t>
          </a:r>
          <a:r>
            <a:rPr lang="en-US" altLang="zh-Hans" dirty="0"/>
            <a:t>formula</a:t>
          </a:r>
          <a:endParaRPr lang="zh-CN" altLang="en-US" dirty="0"/>
        </a:p>
      </dgm:t>
    </dgm:pt>
    <dgm:pt modelId="{28FE1859-DAD8-4C93-BF67-FFB224154CB8}" type="parTrans" cxnId="{12A3F7DD-5EB5-4D18-B6D3-C7ECBE47D5BB}">
      <dgm:prSet/>
      <dgm:spPr/>
      <dgm:t>
        <a:bodyPr/>
        <a:lstStyle/>
        <a:p>
          <a:endParaRPr lang="zh-CN" altLang="en-US"/>
        </a:p>
      </dgm:t>
    </dgm:pt>
    <dgm:pt modelId="{61791506-4F73-455A-9873-C6750BEA0483}" type="sibTrans" cxnId="{12A3F7DD-5EB5-4D18-B6D3-C7ECBE47D5BB}">
      <dgm:prSet/>
      <dgm:spPr/>
      <dgm:t>
        <a:bodyPr/>
        <a:lstStyle/>
        <a:p>
          <a:endParaRPr lang="zh-CN" altLang="en-US"/>
        </a:p>
      </dgm:t>
    </dgm:pt>
    <dgm:pt modelId="{8D8EE1BB-2A55-420B-A0A0-633B9CF96A3B}">
      <dgm:prSet phldrT="[文本]"/>
      <dgm:spPr/>
      <dgm:t>
        <a:bodyPr/>
        <a:lstStyle/>
        <a:p>
          <a:r>
            <a:rPr lang="en-US" altLang="zh-CN" dirty="0"/>
            <a:t>S</a:t>
          </a:r>
          <a:r>
            <a:rPr lang="en-US" altLang="zh-Hans" dirty="0"/>
            <a:t>olve</a:t>
          </a:r>
          <a:r>
            <a:rPr lang="zh-Hans" altLang="en-US" dirty="0"/>
            <a:t> </a:t>
          </a:r>
          <a:r>
            <a:rPr lang="en-US" altLang="zh-Hans" dirty="0"/>
            <a:t>the</a:t>
          </a:r>
          <a:r>
            <a:rPr lang="zh-Hans" altLang="en-US" dirty="0"/>
            <a:t> </a:t>
          </a:r>
          <a:r>
            <a:rPr lang="en-US" altLang="zh-Hans" dirty="0"/>
            <a:t>Matrix</a:t>
          </a:r>
          <a:endParaRPr lang="zh-CN" altLang="en-US" dirty="0"/>
        </a:p>
      </dgm:t>
    </dgm:pt>
    <dgm:pt modelId="{68E462F3-064C-4D4A-99B6-04CE12EB45C3}" type="parTrans" cxnId="{B405A0C1-1544-45DA-84B7-7E3DB578DF07}">
      <dgm:prSet/>
      <dgm:spPr/>
      <dgm:t>
        <a:bodyPr/>
        <a:lstStyle/>
        <a:p>
          <a:endParaRPr lang="zh-CN" altLang="en-US"/>
        </a:p>
      </dgm:t>
    </dgm:pt>
    <dgm:pt modelId="{2A9988D7-BECF-4636-BADD-B351590FBCF1}" type="sibTrans" cxnId="{B405A0C1-1544-45DA-84B7-7E3DB578DF07}">
      <dgm:prSet/>
      <dgm:spPr/>
      <dgm:t>
        <a:bodyPr/>
        <a:lstStyle/>
        <a:p>
          <a:endParaRPr lang="zh-CN" altLang="en-US"/>
        </a:p>
      </dgm:t>
    </dgm:pt>
    <dgm:pt modelId="{6D7164FB-A51E-42EB-9C17-EF0C25AECE17}">
      <dgm:prSet phldrT="[文本]"/>
      <dgm:spPr/>
      <dgm:t>
        <a:bodyPr/>
        <a:lstStyle/>
        <a:p>
          <a:r>
            <a:rPr lang="en-US" altLang="zh-CN" dirty="0"/>
            <a:t>LU</a:t>
          </a:r>
          <a:r>
            <a:rPr lang="zh-Hans" altLang="en-US" dirty="0"/>
            <a:t> </a:t>
          </a:r>
          <a:r>
            <a:rPr lang="en-US" altLang="zh-Hans" dirty="0"/>
            <a:t>decomposition</a:t>
          </a:r>
          <a:endParaRPr lang="zh-CN" altLang="en-US" dirty="0"/>
        </a:p>
      </dgm:t>
    </dgm:pt>
    <dgm:pt modelId="{F8612A40-6C68-4AE0-BDF3-BE8347D2EA4B}" type="parTrans" cxnId="{B03B9BCA-9710-4E58-A17C-FD567DE3A233}">
      <dgm:prSet/>
      <dgm:spPr/>
      <dgm:t>
        <a:bodyPr/>
        <a:lstStyle/>
        <a:p>
          <a:endParaRPr lang="zh-CN" altLang="en-US"/>
        </a:p>
      </dgm:t>
    </dgm:pt>
    <dgm:pt modelId="{FE2F6A08-9216-439F-949D-CA46B2C68560}" type="sibTrans" cxnId="{B03B9BCA-9710-4E58-A17C-FD567DE3A233}">
      <dgm:prSet/>
      <dgm:spPr/>
      <dgm:t>
        <a:bodyPr/>
        <a:lstStyle/>
        <a:p>
          <a:endParaRPr lang="zh-CN" altLang="en-US"/>
        </a:p>
      </dgm:t>
    </dgm:pt>
    <dgm:pt modelId="{EBCF1FDF-1641-4AB1-A9C6-F6DB63717DE4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0FBF89-1A34-4323-BC46-F4404AEC3557}" type="parTrans" cxnId="{205A1AB3-880F-42A7-BAC6-0FADB54183AE}">
      <dgm:prSet/>
      <dgm:spPr/>
      <dgm:t>
        <a:bodyPr/>
        <a:lstStyle/>
        <a:p>
          <a:endParaRPr lang="zh-CN" altLang="en-US"/>
        </a:p>
      </dgm:t>
    </dgm:pt>
    <dgm:pt modelId="{94E5693F-F01A-4F10-8303-839073013E97}" type="sibTrans" cxnId="{205A1AB3-880F-42A7-BAC6-0FADB54183AE}">
      <dgm:prSet/>
      <dgm:spPr/>
      <dgm:t>
        <a:bodyPr/>
        <a:lstStyle/>
        <a:p>
          <a:endParaRPr lang="zh-CN" altLang="en-US"/>
        </a:p>
      </dgm:t>
    </dgm:pt>
    <dgm:pt modelId="{D03BB42E-40DD-4C77-9EE8-F3AA8CB91683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9A7D086-518E-4424-AFA8-7CE96C20EB04}" type="parTrans" cxnId="{A58BE4FA-A9B6-4217-8835-EA63CE3421C8}">
      <dgm:prSet/>
      <dgm:spPr/>
      <dgm:t>
        <a:bodyPr/>
        <a:lstStyle/>
        <a:p>
          <a:endParaRPr lang="zh-CN" altLang="en-US"/>
        </a:p>
      </dgm:t>
    </dgm:pt>
    <dgm:pt modelId="{6AF38EC4-F944-43DA-8B10-D9619B94595D}" type="sibTrans" cxnId="{A58BE4FA-A9B6-4217-8835-EA63CE3421C8}">
      <dgm:prSet/>
      <dgm:spPr/>
      <dgm:t>
        <a:bodyPr/>
        <a:lstStyle/>
        <a:p>
          <a:endParaRPr lang="zh-CN" altLang="en-US"/>
        </a:p>
      </dgm:t>
    </dgm:pt>
    <dgm:pt modelId="{C26E59F6-F0A0-3647-95A7-D1541EDA939E}" type="pres">
      <dgm:prSet presAssocID="{74209FBA-7B49-41F8-914D-8F4E60DDFB5D}" presName="Name0" presStyleCnt="0">
        <dgm:presLayoutVars>
          <dgm:dir/>
          <dgm:animLvl val="lvl"/>
          <dgm:resizeHandles val="exact"/>
        </dgm:presLayoutVars>
      </dgm:prSet>
      <dgm:spPr/>
    </dgm:pt>
    <dgm:pt modelId="{54ECE77A-D875-FA45-8F03-7BAC75C82F1A}" type="pres">
      <dgm:prSet presAssocID="{8D8EE1BB-2A55-420B-A0A0-633B9CF96A3B}" presName="boxAndChildren" presStyleCnt="0"/>
      <dgm:spPr/>
    </dgm:pt>
    <dgm:pt modelId="{DCB65C5E-2C0B-2B45-9AD1-B64D8F44A9E8}" type="pres">
      <dgm:prSet presAssocID="{8D8EE1BB-2A55-420B-A0A0-633B9CF96A3B}" presName="parentTextBox" presStyleLbl="node1" presStyleIdx="0" presStyleCnt="3"/>
      <dgm:spPr/>
    </dgm:pt>
    <dgm:pt modelId="{2DA3B6B9-413A-3E4E-9997-19AC8C447E15}" type="pres">
      <dgm:prSet presAssocID="{8D8EE1BB-2A55-420B-A0A0-633B9CF96A3B}" presName="entireBox" presStyleLbl="node1" presStyleIdx="0" presStyleCnt="3"/>
      <dgm:spPr/>
    </dgm:pt>
    <dgm:pt modelId="{4266BA7D-4EE8-7743-9A47-2128AC72D1F3}" type="pres">
      <dgm:prSet presAssocID="{8D8EE1BB-2A55-420B-A0A0-633B9CF96A3B}" presName="descendantBox" presStyleCnt="0"/>
      <dgm:spPr/>
    </dgm:pt>
    <dgm:pt modelId="{F90EE33A-6446-EC4E-A79B-399B513B794F}" type="pres">
      <dgm:prSet presAssocID="{6D7164FB-A51E-42EB-9C17-EF0C25AECE17}" presName="childTextBox" presStyleLbl="fgAccFollowNode1" presStyleIdx="0" presStyleCnt="6">
        <dgm:presLayoutVars>
          <dgm:bulletEnabled val="1"/>
        </dgm:presLayoutVars>
      </dgm:prSet>
      <dgm:spPr/>
    </dgm:pt>
    <dgm:pt modelId="{C1A73C2F-28A6-CF43-812C-8766E3DB0F48}" type="pres">
      <dgm:prSet presAssocID="{EBCF1FDF-1641-4AB1-A9C6-F6DB63717DE4}" presName="childTextBox" presStyleLbl="fgAccFollowNode1" presStyleIdx="1" presStyleCnt="6">
        <dgm:presLayoutVars>
          <dgm:bulletEnabled val="1"/>
        </dgm:presLayoutVars>
      </dgm:prSet>
      <dgm:spPr/>
    </dgm:pt>
    <dgm:pt modelId="{FD2DA827-AB87-9A43-AB2B-CF11223CC2F2}" type="pres">
      <dgm:prSet presAssocID="{74CF1DE8-F211-46CE-9E4D-53676B0D4736}" presName="sp" presStyleCnt="0"/>
      <dgm:spPr/>
    </dgm:pt>
    <dgm:pt modelId="{AC3362E4-7E2C-184F-BF1D-7AE28F5EF711}" type="pres">
      <dgm:prSet presAssocID="{545C6FC9-891E-4888-A1EC-6B0038B74BD6}" presName="arrowAndChildren" presStyleCnt="0"/>
      <dgm:spPr/>
    </dgm:pt>
    <dgm:pt modelId="{38AD2F1F-898E-E04D-A8EE-BFE145F6EE44}" type="pres">
      <dgm:prSet presAssocID="{545C6FC9-891E-4888-A1EC-6B0038B74BD6}" presName="parentTextArrow" presStyleLbl="node1" presStyleIdx="0" presStyleCnt="3"/>
      <dgm:spPr/>
    </dgm:pt>
    <dgm:pt modelId="{95E92C6A-8FA8-F044-BB80-BE6845431AC4}" type="pres">
      <dgm:prSet presAssocID="{545C6FC9-891E-4888-A1EC-6B0038B74BD6}" presName="arrow" presStyleLbl="node1" presStyleIdx="1" presStyleCnt="3"/>
      <dgm:spPr/>
    </dgm:pt>
    <dgm:pt modelId="{9391737A-A599-174A-9737-2FE1F4AA4E49}" type="pres">
      <dgm:prSet presAssocID="{545C6FC9-891E-4888-A1EC-6B0038B74BD6}" presName="descendantArrow" presStyleCnt="0"/>
      <dgm:spPr/>
    </dgm:pt>
    <dgm:pt modelId="{E7158353-EEE1-7445-9F18-4FF22E1BF932}" type="pres">
      <dgm:prSet presAssocID="{3F3689B6-024C-4CBD-B27B-7C427456836E}" presName="childTextArrow" presStyleLbl="fgAccFollowNode1" presStyleIdx="2" presStyleCnt="6">
        <dgm:presLayoutVars>
          <dgm:bulletEnabled val="1"/>
        </dgm:presLayoutVars>
      </dgm:prSet>
      <dgm:spPr/>
    </dgm:pt>
    <dgm:pt modelId="{F9897639-247A-E847-95F3-29692A986CBC}" type="pres">
      <dgm:prSet presAssocID="{D03BB42E-40DD-4C77-9EE8-F3AA8CB91683}" presName="childTextArrow" presStyleLbl="fgAccFollowNode1" presStyleIdx="3" presStyleCnt="6">
        <dgm:presLayoutVars>
          <dgm:bulletEnabled val="1"/>
        </dgm:presLayoutVars>
      </dgm:prSet>
      <dgm:spPr/>
    </dgm:pt>
    <dgm:pt modelId="{02204213-413E-A84B-A56A-0ABCB6A7EE23}" type="pres">
      <dgm:prSet presAssocID="{C35E8C7D-E6FE-4110-9765-391DC056B77F}" presName="sp" presStyleCnt="0"/>
      <dgm:spPr/>
    </dgm:pt>
    <dgm:pt modelId="{4403155C-9429-2F4C-964B-C9410C63A3AB}" type="pres">
      <dgm:prSet presAssocID="{6899EC7D-2F4E-4FE4-86BB-37E3DE110152}" presName="arrowAndChildren" presStyleCnt="0"/>
      <dgm:spPr/>
    </dgm:pt>
    <dgm:pt modelId="{E75D8F78-0BA0-5647-9735-4D4203326828}" type="pres">
      <dgm:prSet presAssocID="{6899EC7D-2F4E-4FE4-86BB-37E3DE110152}" presName="parentTextArrow" presStyleLbl="node1" presStyleIdx="1" presStyleCnt="3"/>
      <dgm:spPr/>
    </dgm:pt>
    <dgm:pt modelId="{206D006D-86FF-864A-9C9C-95F27112C077}" type="pres">
      <dgm:prSet presAssocID="{6899EC7D-2F4E-4FE4-86BB-37E3DE110152}" presName="arrow" presStyleLbl="node1" presStyleIdx="2" presStyleCnt="3"/>
      <dgm:spPr/>
    </dgm:pt>
    <dgm:pt modelId="{C51458C7-7216-5043-BF0F-5EE355488E19}" type="pres">
      <dgm:prSet presAssocID="{6899EC7D-2F4E-4FE4-86BB-37E3DE110152}" presName="descendantArrow" presStyleCnt="0"/>
      <dgm:spPr/>
    </dgm:pt>
    <dgm:pt modelId="{378F6DC8-9B30-6D42-9F04-3D3EF3C07DFC}" type="pres">
      <dgm:prSet presAssocID="{6458973E-3CD6-4C5F-9ED0-14E562CF92E2}" presName="childTextArrow" presStyleLbl="fgAccFollowNode1" presStyleIdx="4" presStyleCnt="6">
        <dgm:presLayoutVars>
          <dgm:bulletEnabled val="1"/>
        </dgm:presLayoutVars>
      </dgm:prSet>
      <dgm:spPr/>
    </dgm:pt>
    <dgm:pt modelId="{A7412B8C-9A97-CA47-B699-054AB079D743}" type="pres">
      <dgm:prSet presAssocID="{C26E3E4C-1F9D-48D3-9F69-A8FD7AA86CCF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3DF7207-7261-6545-A4CD-F97E499CDD77}" type="presOf" srcId="{8D8EE1BB-2A55-420B-A0A0-633B9CF96A3B}" destId="{2DA3B6B9-413A-3E4E-9997-19AC8C447E15}" srcOrd="1" destOrd="0" presId="urn:microsoft.com/office/officeart/2005/8/layout/process4"/>
    <dgm:cxn modelId="{F8B7EB10-ACA0-7242-A4BA-BA2941943309}" type="presOf" srcId="{C26E3E4C-1F9D-48D3-9F69-A8FD7AA86CCF}" destId="{A7412B8C-9A97-CA47-B699-054AB079D743}" srcOrd="0" destOrd="0" presId="urn:microsoft.com/office/officeart/2005/8/layout/process4"/>
    <dgm:cxn modelId="{ED61A420-509E-944C-A4C9-2CB0337055DF}" type="presOf" srcId="{6458973E-3CD6-4C5F-9ED0-14E562CF92E2}" destId="{378F6DC8-9B30-6D42-9F04-3D3EF3C07DFC}" srcOrd="0" destOrd="0" presId="urn:microsoft.com/office/officeart/2005/8/layout/process4"/>
    <dgm:cxn modelId="{BAE76D28-4FAC-4446-A2A5-968FAE01E151}" type="presOf" srcId="{8D8EE1BB-2A55-420B-A0A0-633B9CF96A3B}" destId="{DCB65C5E-2C0B-2B45-9AD1-B64D8F44A9E8}" srcOrd="0" destOrd="0" presId="urn:microsoft.com/office/officeart/2005/8/layout/process4"/>
    <dgm:cxn modelId="{7CF0ED32-7D83-414E-B171-87CB9D117AFA}" type="presOf" srcId="{EBCF1FDF-1641-4AB1-A9C6-F6DB63717DE4}" destId="{C1A73C2F-28A6-CF43-812C-8766E3DB0F48}" srcOrd="0" destOrd="0" presId="urn:microsoft.com/office/officeart/2005/8/layout/process4"/>
    <dgm:cxn modelId="{DC16195E-07FC-4ABB-A94A-9EFCA1B5EBE3}" srcId="{6899EC7D-2F4E-4FE4-86BB-37E3DE110152}" destId="{C26E3E4C-1F9D-48D3-9F69-A8FD7AA86CCF}" srcOrd="1" destOrd="0" parTransId="{FE022346-50E2-4EDF-8F30-26E2A9757724}" sibTransId="{F67AFE5C-F309-4BF4-8919-21EDE4A1360C}"/>
    <dgm:cxn modelId="{38AE7061-E5FF-F343-AA57-456BAEF8CE7F}" type="presOf" srcId="{6D7164FB-A51E-42EB-9C17-EF0C25AECE17}" destId="{F90EE33A-6446-EC4E-A79B-399B513B794F}" srcOrd="0" destOrd="0" presId="urn:microsoft.com/office/officeart/2005/8/layout/process4"/>
    <dgm:cxn modelId="{205A1AB3-880F-42A7-BAC6-0FADB54183AE}" srcId="{8D8EE1BB-2A55-420B-A0A0-633B9CF96A3B}" destId="{EBCF1FDF-1641-4AB1-A9C6-F6DB63717DE4}" srcOrd="1" destOrd="0" parTransId="{BB0FBF89-1A34-4323-BC46-F4404AEC3557}" sibTransId="{94E5693F-F01A-4F10-8303-839073013E97}"/>
    <dgm:cxn modelId="{79CC74BE-C9A3-FC4E-B61F-8FC20DBC73B9}" type="presOf" srcId="{6899EC7D-2F4E-4FE4-86BB-37E3DE110152}" destId="{E75D8F78-0BA0-5647-9735-4D4203326828}" srcOrd="0" destOrd="0" presId="urn:microsoft.com/office/officeart/2005/8/layout/process4"/>
    <dgm:cxn modelId="{DB75B7BF-ABA9-6649-8A3A-5609E9A47A1B}" type="presOf" srcId="{545C6FC9-891E-4888-A1EC-6B0038B74BD6}" destId="{95E92C6A-8FA8-F044-BB80-BE6845431AC4}" srcOrd="1" destOrd="0" presId="urn:microsoft.com/office/officeart/2005/8/layout/process4"/>
    <dgm:cxn modelId="{B405A0C1-1544-45DA-84B7-7E3DB578DF07}" srcId="{74209FBA-7B49-41F8-914D-8F4E60DDFB5D}" destId="{8D8EE1BB-2A55-420B-A0A0-633B9CF96A3B}" srcOrd="2" destOrd="0" parTransId="{68E462F3-064C-4D4A-99B6-04CE12EB45C3}" sibTransId="{2A9988D7-BECF-4636-BADD-B351590FBCF1}"/>
    <dgm:cxn modelId="{02E9E2C2-26EC-0544-96E9-B704EFBC0D5A}" type="presOf" srcId="{3F3689B6-024C-4CBD-B27B-7C427456836E}" destId="{E7158353-EEE1-7445-9F18-4FF22E1BF932}" srcOrd="0" destOrd="0" presId="urn:microsoft.com/office/officeart/2005/8/layout/process4"/>
    <dgm:cxn modelId="{1C434EC7-E38E-4362-9CAE-E4561BBFBB5F}" srcId="{74209FBA-7B49-41F8-914D-8F4E60DDFB5D}" destId="{545C6FC9-891E-4888-A1EC-6B0038B74BD6}" srcOrd="1" destOrd="0" parTransId="{1511C28B-6ACD-452E-BA60-7B32EE0CB5F1}" sibTransId="{74CF1DE8-F211-46CE-9E4D-53676B0D4736}"/>
    <dgm:cxn modelId="{B03B9BCA-9710-4E58-A17C-FD567DE3A233}" srcId="{8D8EE1BB-2A55-420B-A0A0-633B9CF96A3B}" destId="{6D7164FB-A51E-42EB-9C17-EF0C25AECE17}" srcOrd="0" destOrd="0" parTransId="{F8612A40-6C68-4AE0-BDF3-BE8347D2EA4B}" sibTransId="{FE2F6A08-9216-439F-949D-CA46B2C68560}"/>
    <dgm:cxn modelId="{77B881CE-3599-E644-9EC4-8EDD214606F0}" type="presOf" srcId="{D03BB42E-40DD-4C77-9EE8-F3AA8CB91683}" destId="{F9897639-247A-E847-95F3-29692A986CBC}" srcOrd="0" destOrd="0" presId="urn:microsoft.com/office/officeart/2005/8/layout/process4"/>
    <dgm:cxn modelId="{12A3F7DD-5EB5-4D18-B6D3-C7ECBE47D5BB}" srcId="{545C6FC9-891E-4888-A1EC-6B0038B74BD6}" destId="{3F3689B6-024C-4CBD-B27B-7C427456836E}" srcOrd="0" destOrd="0" parTransId="{28FE1859-DAD8-4C93-BF67-FFB224154CB8}" sibTransId="{61791506-4F73-455A-9873-C6750BEA0483}"/>
    <dgm:cxn modelId="{937939E2-0CF7-496F-8E0D-39B9C1F45214}" srcId="{6899EC7D-2F4E-4FE4-86BB-37E3DE110152}" destId="{6458973E-3CD6-4C5F-9ED0-14E562CF92E2}" srcOrd="0" destOrd="0" parTransId="{F0F41032-38C4-4366-A02E-AF5A67C9F276}" sibTransId="{10D353C3-68E2-46CB-A1E5-8C38A0B3E22A}"/>
    <dgm:cxn modelId="{6A36BEE5-BC5C-3A43-B781-BF268E657AFB}" type="presOf" srcId="{6899EC7D-2F4E-4FE4-86BB-37E3DE110152}" destId="{206D006D-86FF-864A-9C9C-95F27112C077}" srcOrd="1" destOrd="0" presId="urn:microsoft.com/office/officeart/2005/8/layout/process4"/>
    <dgm:cxn modelId="{8C0F68EB-83AE-4F4D-817E-82633CCEF219}" srcId="{74209FBA-7B49-41F8-914D-8F4E60DDFB5D}" destId="{6899EC7D-2F4E-4FE4-86BB-37E3DE110152}" srcOrd="0" destOrd="0" parTransId="{A97DC375-B8C8-481F-A521-BF62B7BD5854}" sibTransId="{C35E8C7D-E6FE-4110-9765-391DC056B77F}"/>
    <dgm:cxn modelId="{A58BE4FA-A9B6-4217-8835-EA63CE3421C8}" srcId="{545C6FC9-891E-4888-A1EC-6B0038B74BD6}" destId="{D03BB42E-40DD-4C77-9EE8-F3AA8CB91683}" srcOrd="1" destOrd="0" parTransId="{79A7D086-518E-4424-AFA8-7CE96C20EB04}" sibTransId="{6AF38EC4-F944-43DA-8B10-D9619B94595D}"/>
    <dgm:cxn modelId="{9853A7FB-7D39-CC45-9707-2EE74077C628}" type="presOf" srcId="{74209FBA-7B49-41F8-914D-8F4E60DDFB5D}" destId="{C26E59F6-F0A0-3647-95A7-D1541EDA939E}" srcOrd="0" destOrd="0" presId="urn:microsoft.com/office/officeart/2005/8/layout/process4"/>
    <dgm:cxn modelId="{0C4FDBFD-E7A6-3940-865D-6F536F0EFE84}" type="presOf" srcId="{545C6FC9-891E-4888-A1EC-6B0038B74BD6}" destId="{38AD2F1F-898E-E04D-A8EE-BFE145F6EE44}" srcOrd="0" destOrd="0" presId="urn:microsoft.com/office/officeart/2005/8/layout/process4"/>
    <dgm:cxn modelId="{470206BC-73EA-8741-B107-A7C6A14825A4}" type="presParOf" srcId="{C26E59F6-F0A0-3647-95A7-D1541EDA939E}" destId="{54ECE77A-D875-FA45-8F03-7BAC75C82F1A}" srcOrd="0" destOrd="0" presId="urn:microsoft.com/office/officeart/2005/8/layout/process4"/>
    <dgm:cxn modelId="{631862A7-850D-1E4C-9CF6-BEC92C7C4E28}" type="presParOf" srcId="{54ECE77A-D875-FA45-8F03-7BAC75C82F1A}" destId="{DCB65C5E-2C0B-2B45-9AD1-B64D8F44A9E8}" srcOrd="0" destOrd="0" presId="urn:microsoft.com/office/officeart/2005/8/layout/process4"/>
    <dgm:cxn modelId="{43CF06D5-77D2-F841-A53A-0886AC1F78A8}" type="presParOf" srcId="{54ECE77A-D875-FA45-8F03-7BAC75C82F1A}" destId="{2DA3B6B9-413A-3E4E-9997-19AC8C447E15}" srcOrd="1" destOrd="0" presId="urn:microsoft.com/office/officeart/2005/8/layout/process4"/>
    <dgm:cxn modelId="{2895291B-EF56-C14D-B873-0AD5134752EB}" type="presParOf" srcId="{54ECE77A-D875-FA45-8F03-7BAC75C82F1A}" destId="{4266BA7D-4EE8-7743-9A47-2128AC72D1F3}" srcOrd="2" destOrd="0" presId="urn:microsoft.com/office/officeart/2005/8/layout/process4"/>
    <dgm:cxn modelId="{371AD657-7804-A94F-B278-A4C028EF6896}" type="presParOf" srcId="{4266BA7D-4EE8-7743-9A47-2128AC72D1F3}" destId="{F90EE33A-6446-EC4E-A79B-399B513B794F}" srcOrd="0" destOrd="0" presId="urn:microsoft.com/office/officeart/2005/8/layout/process4"/>
    <dgm:cxn modelId="{BCF5E977-82AD-F747-992E-6403A5531FBF}" type="presParOf" srcId="{4266BA7D-4EE8-7743-9A47-2128AC72D1F3}" destId="{C1A73C2F-28A6-CF43-812C-8766E3DB0F48}" srcOrd="1" destOrd="0" presId="urn:microsoft.com/office/officeart/2005/8/layout/process4"/>
    <dgm:cxn modelId="{DD007E04-120A-0A4C-80AA-CF51539D8B9A}" type="presParOf" srcId="{C26E59F6-F0A0-3647-95A7-D1541EDA939E}" destId="{FD2DA827-AB87-9A43-AB2B-CF11223CC2F2}" srcOrd="1" destOrd="0" presId="urn:microsoft.com/office/officeart/2005/8/layout/process4"/>
    <dgm:cxn modelId="{FFDD10E9-1CA5-8944-AEC6-3E3420183E9F}" type="presParOf" srcId="{C26E59F6-F0A0-3647-95A7-D1541EDA939E}" destId="{AC3362E4-7E2C-184F-BF1D-7AE28F5EF711}" srcOrd="2" destOrd="0" presId="urn:microsoft.com/office/officeart/2005/8/layout/process4"/>
    <dgm:cxn modelId="{7B295D86-6D02-ED4F-8445-74F1F2BED078}" type="presParOf" srcId="{AC3362E4-7E2C-184F-BF1D-7AE28F5EF711}" destId="{38AD2F1F-898E-E04D-A8EE-BFE145F6EE44}" srcOrd="0" destOrd="0" presId="urn:microsoft.com/office/officeart/2005/8/layout/process4"/>
    <dgm:cxn modelId="{3EF8B754-9A47-C846-BE56-80A5013F308A}" type="presParOf" srcId="{AC3362E4-7E2C-184F-BF1D-7AE28F5EF711}" destId="{95E92C6A-8FA8-F044-BB80-BE6845431AC4}" srcOrd="1" destOrd="0" presId="urn:microsoft.com/office/officeart/2005/8/layout/process4"/>
    <dgm:cxn modelId="{DD58226D-DAFB-7042-8B2F-B8330658A995}" type="presParOf" srcId="{AC3362E4-7E2C-184F-BF1D-7AE28F5EF711}" destId="{9391737A-A599-174A-9737-2FE1F4AA4E49}" srcOrd="2" destOrd="0" presId="urn:microsoft.com/office/officeart/2005/8/layout/process4"/>
    <dgm:cxn modelId="{5F3F4EBA-EE27-7846-B5E5-600C332DCDA3}" type="presParOf" srcId="{9391737A-A599-174A-9737-2FE1F4AA4E49}" destId="{E7158353-EEE1-7445-9F18-4FF22E1BF932}" srcOrd="0" destOrd="0" presId="urn:microsoft.com/office/officeart/2005/8/layout/process4"/>
    <dgm:cxn modelId="{DC2DE464-D674-0F4D-A225-40B32BBFE3CD}" type="presParOf" srcId="{9391737A-A599-174A-9737-2FE1F4AA4E49}" destId="{F9897639-247A-E847-95F3-29692A986CBC}" srcOrd="1" destOrd="0" presId="urn:microsoft.com/office/officeart/2005/8/layout/process4"/>
    <dgm:cxn modelId="{BF5F9604-1F09-574C-B31A-FB032605A70B}" type="presParOf" srcId="{C26E59F6-F0A0-3647-95A7-D1541EDA939E}" destId="{02204213-413E-A84B-A56A-0ABCB6A7EE23}" srcOrd="3" destOrd="0" presId="urn:microsoft.com/office/officeart/2005/8/layout/process4"/>
    <dgm:cxn modelId="{B1C7B175-237A-5148-840C-8E84EC53EE62}" type="presParOf" srcId="{C26E59F6-F0A0-3647-95A7-D1541EDA939E}" destId="{4403155C-9429-2F4C-964B-C9410C63A3AB}" srcOrd="4" destOrd="0" presId="urn:microsoft.com/office/officeart/2005/8/layout/process4"/>
    <dgm:cxn modelId="{7654064B-968D-2A4A-8923-E19B79317E9A}" type="presParOf" srcId="{4403155C-9429-2F4C-964B-C9410C63A3AB}" destId="{E75D8F78-0BA0-5647-9735-4D4203326828}" srcOrd="0" destOrd="0" presId="urn:microsoft.com/office/officeart/2005/8/layout/process4"/>
    <dgm:cxn modelId="{8A2D53E3-6DE2-C04C-AEC5-537B05DD4826}" type="presParOf" srcId="{4403155C-9429-2F4C-964B-C9410C63A3AB}" destId="{206D006D-86FF-864A-9C9C-95F27112C077}" srcOrd="1" destOrd="0" presId="urn:microsoft.com/office/officeart/2005/8/layout/process4"/>
    <dgm:cxn modelId="{0B3D9279-B6C0-EC42-9A32-8CB74EBAF7A6}" type="presParOf" srcId="{4403155C-9429-2F4C-964B-C9410C63A3AB}" destId="{C51458C7-7216-5043-BF0F-5EE355488E19}" srcOrd="2" destOrd="0" presId="urn:microsoft.com/office/officeart/2005/8/layout/process4"/>
    <dgm:cxn modelId="{72403AB7-F6B9-7543-AB32-2D9A8F34585C}" type="presParOf" srcId="{C51458C7-7216-5043-BF0F-5EE355488E19}" destId="{378F6DC8-9B30-6D42-9F04-3D3EF3C07DFC}" srcOrd="0" destOrd="0" presId="urn:microsoft.com/office/officeart/2005/8/layout/process4"/>
    <dgm:cxn modelId="{D038BBEB-5BC7-BE46-853E-496E431512FA}" type="presParOf" srcId="{C51458C7-7216-5043-BF0F-5EE355488E19}" destId="{A7412B8C-9A97-CA47-B699-054AB079D74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3B6B9-413A-3E4E-9997-19AC8C447E15}">
      <dsp:nvSpPr>
        <dsp:cNvPr id="0" name=""/>
        <dsp:cNvSpPr/>
      </dsp:nvSpPr>
      <dsp:spPr>
        <a:xfrm>
          <a:off x="0" y="3042457"/>
          <a:ext cx="7512050" cy="998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</a:t>
          </a:r>
          <a:r>
            <a:rPr lang="en-US" altLang="zh-Hans" sz="1900" kern="1200" dirty="0"/>
            <a:t>olve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the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Matrix</a:t>
          </a:r>
          <a:endParaRPr lang="zh-CN" altLang="en-US" sz="1900" kern="1200" dirty="0"/>
        </a:p>
      </dsp:txBody>
      <dsp:txXfrm>
        <a:off x="0" y="3042457"/>
        <a:ext cx="7512050" cy="539245"/>
      </dsp:txXfrm>
    </dsp:sp>
    <dsp:sp modelId="{F90EE33A-6446-EC4E-A79B-399B513B794F}">
      <dsp:nvSpPr>
        <dsp:cNvPr id="0" name=""/>
        <dsp:cNvSpPr/>
      </dsp:nvSpPr>
      <dsp:spPr>
        <a:xfrm>
          <a:off x="0" y="3561731"/>
          <a:ext cx="3756024" cy="459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LU</a:t>
          </a:r>
          <a:r>
            <a:rPr lang="zh-Hans" altLang="en-US" sz="2000" kern="1200" dirty="0"/>
            <a:t> </a:t>
          </a:r>
          <a:r>
            <a:rPr lang="en-US" altLang="zh-Hans" sz="2000" kern="1200" dirty="0"/>
            <a:t>decomposition</a:t>
          </a:r>
          <a:endParaRPr lang="zh-CN" altLang="en-US" sz="2000" kern="1200" dirty="0"/>
        </a:p>
      </dsp:txBody>
      <dsp:txXfrm>
        <a:off x="0" y="3561731"/>
        <a:ext cx="3756024" cy="459357"/>
      </dsp:txXfrm>
    </dsp:sp>
    <dsp:sp modelId="{C1A73C2F-28A6-CF43-812C-8766E3DB0F48}">
      <dsp:nvSpPr>
        <dsp:cNvPr id="0" name=""/>
        <dsp:cNvSpPr/>
      </dsp:nvSpPr>
      <dsp:spPr>
        <a:xfrm>
          <a:off x="3756025" y="3561731"/>
          <a:ext cx="3756024" cy="459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𝑣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p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zh-CN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sSup>
                  <m:sSup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m:rPr>
                        <m:sty m:val="p"/>
                      </m:rPr>
                      <a:rPr lang="en-US" altLang="zh-CN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e>
                  <m:sup>
                    <m:r>
                      <a:rPr lang="en-US" altLang="zh-CN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zh-CN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𝑖</m:t>
                </m:r>
              </m:oMath>
            </m:oMathPara>
          </a14:m>
          <a:endParaRPr lang="zh-CN" altLang="en-US" sz="2000" kern="1200" dirty="0"/>
        </a:p>
      </dsp:txBody>
      <dsp:txXfrm>
        <a:off x="3756025" y="3561731"/>
        <a:ext cx="3756024" cy="459357"/>
      </dsp:txXfrm>
    </dsp:sp>
    <dsp:sp modelId="{95E92C6A-8FA8-F044-BB80-BE6845431AC4}">
      <dsp:nvSpPr>
        <dsp:cNvPr id="0" name=""/>
        <dsp:cNvSpPr/>
      </dsp:nvSpPr>
      <dsp:spPr>
        <a:xfrm rot="10800000">
          <a:off x="0" y="1521586"/>
          <a:ext cx="7512050" cy="153585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</a:t>
          </a:r>
          <a:r>
            <a:rPr lang="en-US" altLang="zh-Hans" sz="1900" kern="1200" dirty="0"/>
            <a:t>alculate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Contribution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of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each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EC</a:t>
          </a:r>
          <a:endParaRPr lang="zh-CN" altLang="en-US" sz="1900" kern="1200" dirty="0"/>
        </a:p>
      </dsp:txBody>
      <dsp:txXfrm rot="-10800000">
        <a:off x="0" y="1521586"/>
        <a:ext cx="7512050" cy="539083"/>
      </dsp:txXfrm>
    </dsp:sp>
    <dsp:sp modelId="{E7158353-EEE1-7445-9F18-4FF22E1BF932}">
      <dsp:nvSpPr>
        <dsp:cNvPr id="0" name=""/>
        <dsp:cNvSpPr/>
      </dsp:nvSpPr>
      <dsp:spPr>
        <a:xfrm>
          <a:off x="0" y="2060669"/>
          <a:ext cx="3756024" cy="4592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KCL</a:t>
          </a:r>
          <a:r>
            <a:rPr lang="zh-Hans" altLang="en-US" sz="2000" kern="1200" dirty="0"/>
            <a:t> </a:t>
          </a:r>
          <a:r>
            <a:rPr lang="en-US" altLang="zh-Hans" sz="2000" kern="1200" dirty="0"/>
            <a:t>formula</a:t>
          </a:r>
          <a:endParaRPr lang="zh-CN" altLang="en-US" sz="2000" kern="1200" dirty="0"/>
        </a:p>
      </dsp:txBody>
      <dsp:txXfrm>
        <a:off x="0" y="2060669"/>
        <a:ext cx="3756024" cy="459219"/>
      </dsp:txXfrm>
    </dsp:sp>
    <dsp:sp modelId="{F9897639-247A-E847-95F3-29692A986CBC}">
      <dsp:nvSpPr>
        <dsp:cNvPr id="0" name=""/>
        <dsp:cNvSpPr/>
      </dsp:nvSpPr>
      <dsp:spPr>
        <a:xfrm>
          <a:off x="3756025" y="2060669"/>
          <a:ext cx="3756024" cy="4592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000" b="0" i="1" kern="1200" dirty="0" smtClean="0">
                    <a:latin typeface="Cambria Math" panose="02040503050406030204" pitchFamily="18" charset="0"/>
                  </a:rPr>
                  <m:t>𝑣</m:t>
                </m:r>
                <m:r>
                  <a:rPr lang="en-US" altLang="zh-CN" sz="2000" b="0" i="1" kern="1200" dirty="0" smtClean="0"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000" b="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</a:rPr>
                      <m:t>𝐺</m:t>
                    </m:r>
                  </m:e>
                  <m:sup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zh-CN" sz="2000" b="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r>
                  <a:rPr lang="en-US" altLang="zh-CN" sz="2000" b="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𝑖</m:t>
                </m:r>
              </m:oMath>
            </m:oMathPara>
          </a14:m>
          <a:endParaRPr lang="zh-CN" altLang="en-US" sz="2000" kern="1200" dirty="0"/>
        </a:p>
      </dsp:txBody>
      <dsp:txXfrm>
        <a:off x="3756025" y="2060669"/>
        <a:ext cx="3756024" cy="459219"/>
      </dsp:txXfrm>
    </dsp:sp>
    <dsp:sp modelId="{206D006D-86FF-864A-9C9C-95F27112C077}">
      <dsp:nvSpPr>
        <dsp:cNvPr id="0" name=""/>
        <dsp:cNvSpPr/>
      </dsp:nvSpPr>
      <dsp:spPr>
        <a:xfrm rot="10800000">
          <a:off x="0" y="714"/>
          <a:ext cx="7512050" cy="153585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M</a:t>
          </a:r>
          <a:r>
            <a:rPr lang="en-US" altLang="zh-Hans" sz="1900" kern="1200" dirty="0"/>
            <a:t>aintain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Connection</a:t>
          </a:r>
          <a:r>
            <a:rPr lang="zh-Hans" altLang="en-US" sz="1900" kern="1200" dirty="0"/>
            <a:t> </a:t>
          </a:r>
          <a:r>
            <a:rPr lang="en-US" altLang="zh-Hans" sz="1900" kern="1200" dirty="0"/>
            <a:t>Graph</a:t>
          </a:r>
          <a:endParaRPr lang="zh-CN" altLang="en-US" sz="1900" kern="1200" dirty="0"/>
        </a:p>
      </dsp:txBody>
      <dsp:txXfrm rot="-10800000">
        <a:off x="0" y="714"/>
        <a:ext cx="7512050" cy="539083"/>
      </dsp:txXfrm>
    </dsp:sp>
    <dsp:sp modelId="{378F6DC8-9B30-6D42-9F04-3D3EF3C07DFC}">
      <dsp:nvSpPr>
        <dsp:cNvPr id="0" name=""/>
        <dsp:cNvSpPr/>
      </dsp:nvSpPr>
      <dsp:spPr>
        <a:xfrm>
          <a:off x="0" y="539798"/>
          <a:ext cx="3756024" cy="4592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000" kern="1200" dirty="0"/>
            <a:t>Add/Delete</a:t>
          </a:r>
          <a:endParaRPr lang="zh-CN" altLang="en-US" sz="2000" kern="1200" dirty="0"/>
        </a:p>
      </dsp:txBody>
      <dsp:txXfrm>
        <a:off x="0" y="539798"/>
        <a:ext cx="3756024" cy="459219"/>
      </dsp:txXfrm>
    </dsp:sp>
    <dsp:sp modelId="{A7412B8C-9A97-CA47-B699-054AB079D743}">
      <dsp:nvSpPr>
        <dsp:cNvPr id="0" name=""/>
        <dsp:cNvSpPr/>
      </dsp:nvSpPr>
      <dsp:spPr>
        <a:xfrm>
          <a:off x="3756025" y="539798"/>
          <a:ext cx="3756024" cy="4592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000" kern="1200" dirty="0"/>
            <a:t>Link/Unlink</a:t>
          </a:r>
          <a:endParaRPr lang="zh-CN" altLang="en-US" sz="2000" kern="1200" dirty="0"/>
        </a:p>
      </dsp:txBody>
      <dsp:txXfrm>
        <a:off x="3756025" y="539798"/>
        <a:ext cx="3756024" cy="459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7D7A-5493-B247-9922-5F91C40C02A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97EF-CBBA-BB46-892D-5007004A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9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6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7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7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0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5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6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4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A0F6-DA67-934A-8BB9-11834503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Hans" sz="8000" dirty="0"/>
              <a:t>20190531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998C-E589-0E49-B975-D0E577A6E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" sz="3200" dirty="0" err="1"/>
              <a:t>Xingrong.WU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679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E72E-C5F4-1741-A4C4-673E907B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Gameplay Scripting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D098-38D3-5740-8590-CD32A4DE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effectLst/>
              </a:rPr>
              <a:t>GetComponent</a:t>
            </a:r>
            <a:r>
              <a:rPr lang="en-US" sz="2400" b="1" dirty="0">
                <a:effectLst/>
              </a:rPr>
              <a:t> is expensive:</a:t>
            </a:r>
            <a:r>
              <a:rPr lang="en-US" sz="2400" dirty="0"/>
              <a:t> don’t use it in update()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Invoke(string </a:t>
            </a:r>
            <a:r>
              <a:rPr lang="en-US" sz="2400" b="1" dirty="0" err="1">
                <a:effectLst/>
              </a:rPr>
              <a:t>functionName</a:t>
            </a:r>
            <a:r>
              <a:rPr lang="en-US" sz="2400" b="1" dirty="0">
                <a:effectLst/>
              </a:rPr>
              <a:t>, float delay) &amp; </a:t>
            </a:r>
            <a:r>
              <a:rPr lang="en-US" sz="2400" b="1" dirty="0" err="1">
                <a:effectLst/>
              </a:rPr>
              <a:t>InvokeRepeating</a:t>
            </a:r>
            <a:r>
              <a:rPr lang="en-US" sz="2400" b="1" dirty="0">
                <a:effectLst/>
              </a:rPr>
              <a:t>(string </a:t>
            </a:r>
            <a:r>
              <a:rPr lang="en-US" sz="2400" b="1" dirty="0" err="1">
                <a:effectLst/>
              </a:rPr>
              <a:t>functionName</a:t>
            </a:r>
            <a:r>
              <a:rPr lang="en-US" sz="2400" b="1" dirty="0">
                <a:effectLst/>
              </a:rPr>
              <a:t>, float delay, float interval): </a:t>
            </a:r>
            <a:r>
              <a:rPr lang="en-US" sz="2400" dirty="0">
                <a:effectLst/>
              </a:rPr>
              <a:t>function should return void and has no parameters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CancelInvoke</a:t>
            </a:r>
            <a:r>
              <a:rPr lang="en-US" sz="2400" b="1" dirty="0">
                <a:effectLst/>
              </a:rPr>
              <a:t>(optional string </a:t>
            </a:r>
            <a:r>
              <a:rPr lang="en-US" sz="2400" b="1" dirty="0" err="1">
                <a:effectLst/>
              </a:rPr>
              <a:t>functionName</a:t>
            </a:r>
            <a:r>
              <a:rPr lang="en-US" sz="2400" b="1" dirty="0">
                <a:effectLst/>
              </a:rPr>
              <a:t>): </a:t>
            </a:r>
            <a:r>
              <a:rPr lang="en-US" sz="2400" dirty="0"/>
              <a:t>cancel all the invokes if no parameter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enum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 change type by : type, ended by ;</a:t>
            </a:r>
          </a:p>
        </p:txBody>
      </p:sp>
    </p:spTree>
    <p:extLst>
      <p:ext uri="{BB962C8B-B14F-4D97-AF65-F5344CB8AC3E}">
        <p14:creationId xmlns:p14="http://schemas.microsoft.com/office/powerpoint/2010/main" val="34832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D54C-988E-AC4C-97CC-28074679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0840-0C1B-2B47-B90F-4A7572D6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effectLst/>
              </a:rPr>
              <a:t>Git Workflow 0524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</a:t>
            </a:r>
            <a:r>
              <a:rPr lang="en-US" altLang="zh-Hans" sz="2800" dirty="0"/>
              <a:t>ircuit</a:t>
            </a:r>
            <a:r>
              <a:rPr lang="zh-Hans" altLang="en-US" sz="2800" dirty="0"/>
              <a:t> </a:t>
            </a:r>
            <a:r>
              <a:rPr lang="en-US" altLang="zh-Hans" sz="2800" dirty="0"/>
              <a:t>Simulation</a:t>
            </a:r>
            <a:r>
              <a:rPr lang="zh-Hans" altLang="en-US" sz="2800" dirty="0"/>
              <a:t> </a:t>
            </a:r>
            <a:r>
              <a:rPr lang="en-US" altLang="zh-Hans" sz="2800" dirty="0"/>
              <a:t>Engine</a:t>
            </a:r>
            <a:r>
              <a:rPr lang="en-US" sz="2800" dirty="0"/>
              <a:t> 05</a:t>
            </a:r>
            <a:r>
              <a:rPr lang="en-US" altLang="zh-Hans" sz="2800" dirty="0"/>
              <a:t>26</a:t>
            </a:r>
            <a:endParaRPr lang="en-US" sz="2800" dirty="0">
              <a:effectLst/>
            </a:endParaRPr>
          </a:p>
          <a:p>
            <a:pPr>
              <a:lnSpc>
                <a:spcPct val="200000"/>
              </a:lnSpc>
            </a:pPr>
            <a:r>
              <a:rPr lang="en-US" sz="2800" dirty="0"/>
              <a:t>Using the Unity Interface Tutorial 0529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Beginner Gameplay Scripting 0529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UGUI Mask Material 0530</a:t>
            </a:r>
          </a:p>
        </p:txBody>
      </p:sp>
    </p:spTree>
    <p:extLst>
      <p:ext uri="{BB962C8B-B14F-4D97-AF65-F5344CB8AC3E}">
        <p14:creationId xmlns:p14="http://schemas.microsoft.com/office/powerpoint/2010/main" val="26376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FD1F-5389-9F45-8B79-EC613AD7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Workflow 0524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C8B2-B087-CC49-A3F5-102F4379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/>
              </a:rPr>
              <a:t>abort changes: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git checkout — </a:t>
            </a:r>
            <a:r>
              <a:rPr lang="en-US" sz="2800" u="sng" dirty="0" err="1">
                <a:effectLst/>
              </a:rPr>
              <a:t>file</a:t>
            </a:r>
            <a:r>
              <a:rPr lang="en-US" altLang="zh-Hans" sz="2800" u="sng" dirty="0" err="1">
                <a:effectLst/>
              </a:rPr>
              <a:t>_name</a:t>
            </a:r>
            <a:endParaRPr lang="en-US" sz="2800" u="sng" dirty="0"/>
          </a:p>
          <a:p>
            <a:pPr marL="0" indent="0">
              <a:buNone/>
            </a:pPr>
            <a:r>
              <a:rPr lang="en-US" sz="2800" b="1" dirty="0">
                <a:effectLst/>
              </a:rPr>
              <a:t>delete all the untracked files: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ffectLst/>
              </a:rPr>
              <a:t>git clean -d -</a:t>
            </a:r>
            <a:r>
              <a:rPr lang="en-US" sz="2800" dirty="0" err="1">
                <a:effectLst/>
              </a:rPr>
              <a:t>fx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effectLst/>
              </a:rPr>
              <a:t>rebase: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ffectLst/>
              </a:rPr>
              <a:t>git rebase </a:t>
            </a:r>
            <a:r>
              <a:rPr lang="en-US" sz="2800" u="sng" dirty="0" err="1">
                <a:effectLst/>
              </a:rPr>
              <a:t>branch_name</a:t>
            </a:r>
            <a:endParaRPr lang="en-US" sz="28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5B119-BA7D-4642-A471-5CD9CB60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90" y="0"/>
            <a:ext cx="3904310" cy="29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2CE-01A6-204A-BADC-B1FD308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Circuit</a:t>
            </a:r>
            <a:r>
              <a:rPr lang="zh-Hans" altLang="en-US" dirty="0"/>
              <a:t> </a:t>
            </a:r>
            <a:r>
              <a:rPr lang="en-US" altLang="zh-Hans" dirty="0"/>
              <a:t>Simulation</a:t>
            </a:r>
            <a:r>
              <a:rPr lang="zh-Hans" altLang="en-US" dirty="0"/>
              <a:t> </a:t>
            </a:r>
            <a:r>
              <a:rPr lang="en-US" altLang="zh-Hans" dirty="0"/>
              <a:t>Engine</a:t>
            </a:r>
            <a:r>
              <a:rPr lang="zh-Hans" altLang="en-US" dirty="0"/>
              <a:t> </a:t>
            </a:r>
            <a:r>
              <a:rPr lang="en-US" altLang="zh-Hans" dirty="0"/>
              <a:t>0526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A44F7B-1673-F044-A7CD-DFF20255108A}"/>
              </a:ext>
            </a:extLst>
          </p:cNvPr>
          <p:cNvGrpSpPr/>
          <p:nvPr/>
        </p:nvGrpSpPr>
        <p:grpSpPr>
          <a:xfrm>
            <a:off x="2137860" y="2060898"/>
            <a:ext cx="4872446" cy="1423852"/>
            <a:chOff x="1648003" y="1802675"/>
            <a:chExt cx="4872446" cy="1423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A2D3B2-764C-4240-8A28-EBAB0F953538}"/>
                </a:ext>
              </a:extLst>
            </p:cNvPr>
            <p:cNvSpPr/>
            <p:nvPr/>
          </p:nvSpPr>
          <p:spPr>
            <a:xfrm>
              <a:off x="1648003" y="1802675"/>
              <a:ext cx="4872446" cy="1423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ElectronicComponent</a:t>
              </a:r>
              <a:endParaRPr lang="en-US" altLang="zh-CN" sz="2800" dirty="0"/>
            </a:p>
            <a:p>
              <a:pPr algn="ctr"/>
              <a:endParaRPr lang="en-US" sz="2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ECCB3C-8DD3-8048-B042-E9474F2F1203}"/>
                </a:ext>
              </a:extLst>
            </p:cNvPr>
            <p:cNvSpPr/>
            <p:nvPr/>
          </p:nvSpPr>
          <p:spPr>
            <a:xfrm>
              <a:off x="1949488" y="2677884"/>
              <a:ext cx="1630448" cy="4372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430D1D-798D-7D4E-86AE-83DB7780B8E0}"/>
                </a:ext>
              </a:extLst>
            </p:cNvPr>
            <p:cNvSpPr/>
            <p:nvPr/>
          </p:nvSpPr>
          <p:spPr>
            <a:xfrm>
              <a:off x="4574083" y="2677885"/>
              <a:ext cx="1630448" cy="4372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E7F7-4557-534B-9D1E-0E9F2C5CB195}"/>
              </a:ext>
            </a:extLst>
          </p:cNvPr>
          <p:cNvGrpSpPr/>
          <p:nvPr/>
        </p:nvGrpSpPr>
        <p:grpSpPr>
          <a:xfrm>
            <a:off x="2137860" y="4678208"/>
            <a:ext cx="4872446" cy="1423852"/>
            <a:chOff x="1648003" y="1802675"/>
            <a:chExt cx="4872446" cy="14238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079154-9A59-E542-81FC-A3825EB68503}"/>
                </a:ext>
              </a:extLst>
            </p:cNvPr>
            <p:cNvSpPr/>
            <p:nvPr/>
          </p:nvSpPr>
          <p:spPr>
            <a:xfrm>
              <a:off x="1648003" y="1802675"/>
              <a:ext cx="4872446" cy="1423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ElectronicComponent</a:t>
              </a:r>
              <a:endParaRPr lang="en-US" altLang="zh-CN" sz="2800" dirty="0"/>
            </a:p>
            <a:p>
              <a:pPr algn="ctr"/>
              <a:endParaRPr lang="en-US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98673B-C75A-0B47-85D4-622B40C9C905}"/>
                </a:ext>
              </a:extLst>
            </p:cNvPr>
            <p:cNvSpPr/>
            <p:nvPr/>
          </p:nvSpPr>
          <p:spPr>
            <a:xfrm>
              <a:off x="1949488" y="2677884"/>
              <a:ext cx="1630448" cy="4372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E9EA12-D0C9-114E-9640-1EC24C414DD0}"/>
                </a:ext>
              </a:extLst>
            </p:cNvPr>
            <p:cNvSpPr/>
            <p:nvPr/>
          </p:nvSpPr>
          <p:spPr>
            <a:xfrm>
              <a:off x="4574083" y="2677885"/>
              <a:ext cx="1630448" cy="4372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C444E02-5885-CD42-87CE-C5369914743D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0800000" flipV="1">
            <a:off x="2439345" y="3154742"/>
            <a:ext cx="12700" cy="2617310"/>
          </a:xfrm>
          <a:prstGeom prst="bentConnector3">
            <a:avLst>
              <a:gd name="adj1" fmla="val 1800000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832AEF-5E5E-0D44-ABE6-E09B6F188894}"/>
              </a:ext>
            </a:extLst>
          </p:cNvPr>
          <p:cNvSpPr/>
          <p:nvPr/>
        </p:nvSpPr>
        <p:spPr>
          <a:xfrm>
            <a:off x="4857974" y="2824734"/>
            <a:ext cx="2304638" cy="812416"/>
          </a:xfrm>
          <a:prstGeom prst="rect">
            <a:avLst/>
          </a:prstGeom>
          <a:solidFill>
            <a:srgbClr val="0061FF">
              <a:alpha val="29804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chemeClr val="tx1"/>
                </a:solidFill>
              </a:rPr>
              <a:t>Node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BA2041-9CE5-A34D-B99B-29265E0B0F2E}"/>
              </a:ext>
            </a:extLst>
          </p:cNvPr>
          <p:cNvSpPr/>
          <p:nvPr/>
        </p:nvSpPr>
        <p:spPr>
          <a:xfrm>
            <a:off x="4857974" y="5289644"/>
            <a:ext cx="2304638" cy="812416"/>
          </a:xfrm>
          <a:prstGeom prst="rect">
            <a:avLst/>
          </a:prstGeom>
          <a:solidFill>
            <a:srgbClr val="0061FF">
              <a:alpha val="29804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chemeClr val="tx1"/>
                </a:solidFill>
              </a:rPr>
              <a:t>Node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EB5F9-80AF-9842-BA06-5B57467549E0}"/>
              </a:ext>
            </a:extLst>
          </p:cNvPr>
          <p:cNvSpPr/>
          <p:nvPr/>
        </p:nvSpPr>
        <p:spPr>
          <a:xfrm>
            <a:off x="1985554" y="2824734"/>
            <a:ext cx="2418630" cy="3277326"/>
          </a:xfrm>
          <a:prstGeom prst="rect">
            <a:avLst/>
          </a:prstGeom>
          <a:solidFill>
            <a:srgbClr val="0061FF">
              <a:alpha val="29804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chemeClr val="tx1"/>
                </a:solidFill>
              </a:rPr>
              <a:t>Node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E08-BF99-F048-B73B-7DCD472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Circuit</a:t>
            </a:r>
            <a:r>
              <a:rPr lang="zh-Hans" altLang="en-US" dirty="0"/>
              <a:t> </a:t>
            </a:r>
            <a:r>
              <a:rPr lang="en-US" altLang="zh-Hans" dirty="0"/>
              <a:t>Simulation</a:t>
            </a:r>
            <a:r>
              <a:rPr lang="zh-Hans" altLang="en-US" dirty="0"/>
              <a:t> </a:t>
            </a:r>
            <a:r>
              <a:rPr lang="en-US" altLang="zh-Hans" dirty="0"/>
              <a:t>Engine</a:t>
            </a:r>
            <a:r>
              <a:rPr lang="zh-Hans" altLang="en-US" dirty="0"/>
              <a:t> </a:t>
            </a:r>
            <a:r>
              <a:rPr lang="en-US" altLang="zh-Hans" dirty="0"/>
              <a:t>0526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图示 4">
                <a:extLst>
                  <a:ext uri="{FF2B5EF4-FFF2-40B4-BE49-F238E27FC236}">
                    <a16:creationId xmlns:a16="http://schemas.microsoft.com/office/drawing/2014/main" id="{B5A20F94-B313-C04F-BF30-AF3487FA4C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0447171"/>
                  </p:ext>
                </p:extLst>
              </p:nvPr>
            </p:nvGraphicFramePr>
            <p:xfrm>
              <a:off x="817770" y="2112827"/>
              <a:ext cx="7512050" cy="40417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图示 4">
                <a:extLst>
                  <a:ext uri="{FF2B5EF4-FFF2-40B4-BE49-F238E27FC236}">
                    <a16:creationId xmlns:a16="http://schemas.microsoft.com/office/drawing/2014/main" id="{B5A20F94-B313-C04F-BF30-AF3487FA4C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0447171"/>
                  </p:ext>
                </p:extLst>
              </p:nvPr>
            </p:nvGraphicFramePr>
            <p:xfrm>
              <a:off x="817770" y="2112827"/>
              <a:ext cx="7512050" cy="40417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916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5A05-0259-1540-9BAE-EC13616F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Unity Interface Tutorial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641D-A872-4B4B-8418-FF3E2F9C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Scene View</a:t>
            </a:r>
            <a:r>
              <a:rPr lang="zh-Hans" altLang="en-US" sz="2400" b="1" dirty="0">
                <a:effectLst/>
              </a:rPr>
              <a:t>：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effectLst/>
              </a:rPr>
              <a:t>Tool change:</a:t>
            </a:r>
            <a:r>
              <a:rPr lang="en-US" sz="2400" dirty="0"/>
              <a:t> QWERT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Hand tool: </a:t>
            </a:r>
            <a:r>
              <a:rPr lang="en-US" sz="2400" dirty="0"/>
              <a:t>(Alt + Ctrl/Command) + Drag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Fly-through mode: </a:t>
            </a:r>
            <a:r>
              <a:rPr lang="en-US" sz="2400" dirty="0"/>
              <a:t>(Right Mouse Button) + WASD(move)/QE(change height): (holding: continue to accelerate)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when transform tool selected: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ffectLst/>
              </a:rPr>
              <a:t>Rotate</a:t>
            </a:r>
            <a:r>
              <a:rPr lang="en-US" altLang="zh-Hans" sz="2400" b="1" dirty="0">
                <a:effectLst/>
              </a:rPr>
              <a:t>:</a:t>
            </a:r>
            <a:r>
              <a:rPr lang="en-US" sz="2400" dirty="0"/>
              <a:t> (Alt) + (Left Mouse Button)Drag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Zooms:</a:t>
            </a:r>
            <a:r>
              <a:rPr lang="en-US" sz="2400" dirty="0"/>
              <a:t> (Alt) + (Right Mouse Button)Drag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BB8A0-40CF-BB48-8325-F619EF67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b="2225"/>
          <a:stretch/>
        </p:blipFill>
        <p:spPr>
          <a:xfrm>
            <a:off x="4927600" y="1544402"/>
            <a:ext cx="4216400" cy="12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F3CE-BB1D-2F44-8DBE-447D3013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Unity Interface Tutorial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293C-8DE8-5F45-AF5B-EB636D3F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Focus on the frame selected:</a:t>
            </a:r>
            <a:r>
              <a:rPr lang="en-US" sz="2400" dirty="0"/>
              <a:t> selected + F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Inspector</a:t>
            </a:r>
            <a:r>
              <a:rPr lang="zh-Hans" altLang="en-US" sz="2400" b="1" dirty="0">
                <a:effectLst/>
              </a:rPr>
              <a:t> </a:t>
            </a:r>
            <a:r>
              <a:rPr lang="en-US" altLang="zh-Hans" sz="2400" b="1" dirty="0">
                <a:effectLst/>
              </a:rPr>
              <a:t>View:</a:t>
            </a:r>
            <a:r>
              <a:rPr lang="en-US" sz="2400" b="1" dirty="0">
                <a:effectLst/>
              </a:rPr>
              <a:t> Debug Mode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Searching for type(tag/Component):</a:t>
            </a:r>
            <a:r>
              <a:rPr lang="en-US" sz="2400" dirty="0"/>
              <a:t> “t:” +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D2EC-1553-4D47-B355-E014A6FE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b="2225"/>
          <a:stretch/>
        </p:blipFill>
        <p:spPr>
          <a:xfrm>
            <a:off x="4927600" y="1544402"/>
            <a:ext cx="4216400" cy="12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FCB-64FC-1D47-8D87-01489E0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Gameplay Scripting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F40B-868A-504B-BE2F-8E62DDE4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797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effectLst/>
              </a:rPr>
              <a:t>Update():</a:t>
            </a:r>
            <a:r>
              <a:rPr lang="en-US" sz="2400" dirty="0">
                <a:effectLst/>
              </a:rPr>
              <a:t> Called every frame; Used for moving non-physics objects, simple timers, receiving input; update interval times vary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FixedUpdate</a:t>
            </a:r>
            <a:r>
              <a:rPr lang="en-US" sz="2400" b="1" dirty="0">
                <a:effectLst/>
              </a:rPr>
              <a:t>():</a:t>
            </a:r>
            <a:r>
              <a:rPr lang="en-US" sz="2400" dirty="0"/>
              <a:t> Called every physics step; Fixed update intervals are consistent; used for adjusting physics(</a:t>
            </a:r>
            <a:r>
              <a:rPr lang="en-US" sz="2400" dirty="0" err="1"/>
              <a:t>Rigidbody</a:t>
            </a:r>
            <a:r>
              <a:rPr lang="en-US" sz="2400" dirty="0"/>
              <a:t>) objects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gameObject.activeSelf</a:t>
            </a:r>
            <a:r>
              <a:rPr lang="en-US" sz="2400" b="1" dirty="0">
                <a:effectLst/>
              </a:rPr>
              <a:t>/</a:t>
            </a:r>
            <a:r>
              <a:rPr lang="en-US" sz="2400" b="1" dirty="0" err="1">
                <a:effectLst/>
              </a:rPr>
              <a:t>activeInHierarchy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 is (not) related to the activeness of the ancestor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Mathf</a:t>
            </a:r>
            <a:r>
              <a:rPr lang="en-US" sz="2400" b="1" dirty="0">
                <a:effectLst/>
              </a:rPr>
              <a:t>/Vector3/</a:t>
            </a:r>
            <a:r>
              <a:rPr lang="en-US" sz="2400" b="1" dirty="0" err="1">
                <a:effectLst/>
              </a:rPr>
              <a:t>Color.Lerp</a:t>
            </a:r>
            <a:r>
              <a:rPr lang="en-US" sz="2400" b="1" dirty="0">
                <a:effectLst/>
              </a:rPr>
              <a:t>(from, to, percentage)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SmoothDamp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 used to smooth a value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6C3F-EBE1-654A-9FBA-96255563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07" y="1544402"/>
            <a:ext cx="4504193" cy="13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F285-C00B-A04D-A904-46AD15F6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Gameplay Scripting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EA3B-9C19-8C4C-9C30-CE5DE11B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effectLst/>
              </a:rPr>
              <a:t>transform.Translate</a:t>
            </a:r>
            <a:r>
              <a:rPr lang="en-US" sz="2400" b="1" dirty="0">
                <a:effectLst/>
              </a:rPr>
              <a:t>/Rotate:</a:t>
            </a:r>
            <a:r>
              <a:rPr lang="en-US" sz="2400" dirty="0">
                <a:effectLst/>
              </a:rPr>
              <a:t> should be used for static collider/dynamic collider with kinematic </a:t>
            </a:r>
            <a:r>
              <a:rPr lang="en-US" sz="2400" dirty="0" err="1">
                <a:effectLst/>
              </a:rPr>
              <a:t>rigidbody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effectLst/>
              </a:rPr>
              <a:t>Vector3.forward/up:</a:t>
            </a:r>
            <a:r>
              <a:rPr lang="en-US" sz="2400" dirty="0"/>
              <a:t> is local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transform.LookAt</a:t>
            </a:r>
            <a:r>
              <a:rPr lang="en-US" sz="2400" b="1" dirty="0">
                <a:effectLst/>
              </a:rPr>
              <a:t>(transform):</a:t>
            </a:r>
            <a:r>
              <a:rPr lang="en-US" sz="2400" dirty="0"/>
              <a:t> changes local forward direction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GetButtion</a:t>
            </a:r>
            <a:r>
              <a:rPr lang="en-US" sz="2400" b="1" dirty="0">
                <a:effectLst/>
              </a:rPr>
              <a:t>&gt;</a:t>
            </a:r>
            <a:r>
              <a:rPr lang="en-US" sz="2400" b="1" dirty="0" err="1">
                <a:effectLst/>
              </a:rPr>
              <a:t>GetKey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GetAxis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 (sensitivity + gravity)/</a:t>
            </a:r>
            <a:r>
              <a:rPr lang="en-US" sz="2400" dirty="0" err="1"/>
              <a:t>GetAxisRaw</a:t>
            </a:r>
            <a:r>
              <a:rPr lang="en-US" sz="2400" dirty="0"/>
              <a:t>(1/0, not smooth), snap(up + down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7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162</TotalTime>
  <Words>213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Century Gothic</vt:lpstr>
      <vt:lpstr>Mesh</vt:lpstr>
      <vt:lpstr>20190531</vt:lpstr>
      <vt:lpstr>Contents</vt:lpstr>
      <vt:lpstr>Git Workflow 0524</vt:lpstr>
      <vt:lpstr>Circuit Simulation Engine 0526</vt:lpstr>
      <vt:lpstr>Circuit Simulation Engine 0526</vt:lpstr>
      <vt:lpstr>Using the Unity Interface Tutorial 0529</vt:lpstr>
      <vt:lpstr>Using the Unity Interface Tutorial 0529</vt:lpstr>
      <vt:lpstr>Beginner Gameplay Scripting 0529</vt:lpstr>
      <vt:lpstr>Beginner Gameplay Scripting 0529</vt:lpstr>
      <vt:lpstr>Beginner Gameplay Scripting 0529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Microsoft Office 用户</cp:lastModifiedBy>
  <cp:revision>30</cp:revision>
  <dcterms:created xsi:type="dcterms:W3CDTF">2019-05-30T05:46:55Z</dcterms:created>
  <dcterms:modified xsi:type="dcterms:W3CDTF">2019-05-31T06:46:04Z</dcterms:modified>
</cp:coreProperties>
</file>