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80321fc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80321fc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80321fc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b80321fc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80321fc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80321fc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80321fc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80321fc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80321fcc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80321fc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80321fc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80321fc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b80321fc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b80321fc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80321fc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b80321fc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80321fcc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80321fcc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80321fc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80321fc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b80321fc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b80321fc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80321fcc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80321fcc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b80321fcc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b80321fc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80321fcc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80321fc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faaf6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faaf6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80321fcc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80321fcc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b80321fcc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b80321fcc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b80321fc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b80321fc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80321fc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80321fc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80321fcc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80321fcc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80321fcc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80321fcc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80321fcc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80321fcc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nbc.com/2022/04/25/dogecoin-jumps-more-than-20percent-after-twitter-agrees-to-elon-musks-buyout-deal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799000"/>
            <a:ext cx="5783400" cy="18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Examining Cryptocurrency Correlations with Heatmaps using Windowed Look Backs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Sameeullah Babar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account for volatility in Crypto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Comparing newer coins to traditional markets will result in inconsistent estimates.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Using cross-correlations to compare coins to markets using Bitcoin and Ethereum as a proxy can yield better results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Utilize heatmaps with windowed look backs to account for variations as a result of time, negating inconsistencies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resulting from temporary booms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	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Sourced from Kaggle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Contains time series data on various coins from 12/31/2020 to 03/06/2022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Cardano(ADA), Binance Coin(BNB), Bitcoin(BTC), Cronos(CRO), Dai(DAI), Dogecoin(Doge), Ether(ETH), Litecoin(LTC),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Terra(LUNA), Solana(SOL), TRON(TRX), and Ripple(XRP) were used for analysis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Pearson correlation used to provide global synchrony across time series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Heatmaps generated using Seaborn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938"/>
            <a:ext cx="9036676" cy="4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356 day lookback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87900" y="1489825"/>
            <a:ext cx="83682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Height of cryptocurrency boom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Heatmap almost entirely red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coins strongly correlated with each other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Exception is DAI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stable coin which strives to maintain a price of 1 USD per coin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generally uncorrelated with other non-stable coins.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Unlikely to find meaningful conclusions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2400"/>
            <a:ext cx="8991601" cy="47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90-day lookback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Ethereum strongly correlated with most coins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Has stronger correlations with all coins but Litecoin(LTC)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Bitcoin has no strong correlation with other coins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Highest is 0.64 with Binance Coin(BNB)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Binance coin a strong performer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Strongly correlated with Ethereum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Strongly correlated with smaller coins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2375"/>
            <a:ext cx="8991600" cy="469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60-day lookback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Cryptocurrency market beginning to shift towards Ethereum as the preferred market standard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Binance Coin still going strong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Correlations amongst other small coins mostly dying down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2350"/>
            <a:ext cx="8991600" cy="456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30-day lookback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most of the correlations to Ethereum exceed that of Bitcoin by 0.3 to 0.4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Cryptomarket demonstrating a clear shift towards Ethereum and Binance Coin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Binance Coin is also poised to overtake Bitcoin’s 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position.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last decade, cryptocurrency has become a juggernaut of non-traditional assets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Widely accessible and not as daunting as the stock market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Heavy media attention both online and on television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350"/>
            <a:ext cx="9144000" cy="465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dataset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Ethereum and Binance coin have middling to strong correlations with almost all the other coins.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Both strong with regards to smaller coins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Bitcoin has only one strong correlation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0.69 with Litecoin(LTC)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It has become evident that Bitcoin has been eclipsed as the market leader in cryptocurrency twice over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no longer the market leader in cryptocurrency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and Binance coin are the new market leaders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Ethereum is correlated to traditional markets, coins with strong correlations with Ethereum are cross-correlated with said markets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true for Binance Coin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Investors should put their money into Ethereum and Binance coin to minimize volatility based risks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Investors in small coins should look at correlations with Binance, as smaller coins show stronger correlation with Binance than Ethereum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	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Macheel, Tanya. “Dogecoin Jumps More than 20% after Twitter Agrees to Elon Musk's Buyout Deal.” </a:t>
            </a:r>
            <a:r>
              <a:rPr i="1"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CNBC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CNBC, 25 Apr. 2022, </a:t>
            </a:r>
            <a:r>
              <a:rPr lang="en" sz="11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https://www.cnbc.com/2022/04/25/dogecoin-jumps-more-than-20percent-after-twitter-agrees-to-elon-musks-buyout-deal.html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James, Nick. “Evolutionary Correlation, Regime Switching, Spectral Dynamics and Optimal Trading Strategies for Cryptocurrencies and Equities.” </a:t>
            </a:r>
            <a:r>
              <a:rPr i="1"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Physica. D</a:t>
            </a:r>
            <a:r>
              <a:rPr lang="en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434 (2022): n. pag. Web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Cary, Michael. “Down with the #Dogefather: Evidence of a Cryptocurrency Responding in   Real Time to a Crypto-Tastemaker.”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Journal of theoretical and applied electronic commerce research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16.6 (2021): 2230–2240. Web.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Cryptocurrency special?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94175" y="1720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Cryptocurrencies use a decentralized platform to conduct peer to peer transactions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○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Known as the Blockchain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Allows for more secure and traceable transactions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Removes </a:t>
            </a: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intermediaries</a:t>
            </a: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exchange processes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○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Unregulated as a result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Arial"/>
              <a:buChar char="○"/>
            </a:pPr>
            <a:r>
              <a:rPr lang="en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regulatory bodies mean there is no one to keep volatility or prices from getting out of control</a:t>
            </a:r>
            <a:endParaRPr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/>
              <a:t>players</a:t>
            </a:r>
            <a:r>
              <a:rPr lang="en"/>
              <a:t> in Cryptocurrency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Bitcoin: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Considered the market leader in cryptocurrency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Market cap of over 1 trillion dollars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Ethereum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Uses “smart contracts” to verify and record transactions on the blockchain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Allows for bits of code to be executed on the blockchain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Popular for creating NFTs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Both Bitcoin and Ethereum are strongly correlated to traditional markets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cryptocurrency:	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Multiple Redundancies: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Blockchain technology allows for trades to be secured and recorded even if one or more servers fail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Global transactions: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conduct international transactions instantaneously without having to wait for banks and currency conversion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cryptocurrency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Volatility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Cryptocurrencies, even strong ones like Bitcoin and Ethereum, are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susceptible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high volatility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Cryptocurrency prices are determined more by 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"sentiment-driven investor reasoning” than empirical data(James 2022)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cryptocurrencies have rabid communities that inflate the value of a coin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“Herding Behavior” exhibited by these investors cause prices to fluctuate based on the emotional reactions of the community(Cary 2021)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Exacerbated as a result of Social Media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and Cryptocurrency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Many cryptocurrency companies and communities utilise Social Media platforms to push their coin and acquire new investors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Some Social Media Influencers have become “crypto-tastemakers” who can sway the public opinion of a coin(Cary 2021)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Often results in steep drops or price hikes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Even popular celebrities such as Elon Musk have become “crypto-tastemakers” and have heavily influenced the value of coins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 and Dogecoin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first half of 2021, tech mogul Elon Musk began using Twitter to hype up Dogecoin, a Memecoin frequently bought because investors think it’s funny, not hoping to see any real return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tweets caused the price of Dogecoin to soar, going from a price of 3 cents to 73 cents, an almost 2500% increase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sunk in May of 2021 when Musk gave a horrid performance on Saturday Night 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Musk’s antics still have influence over Doge despite a lack of attention from Musk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Dogecoin went up by 25 percent after Elon Musk purchased Twitter(Macheel 2022)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"/>
            <a:ext cx="50493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325" y="1800"/>
            <a:ext cx="4094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