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9"/>
  </p:handoutMasterIdLst>
  <p:sldIdLst>
    <p:sldId id="257" r:id="rId2"/>
    <p:sldId id="258" r:id="rId3"/>
    <p:sldId id="259" r:id="rId4"/>
    <p:sldId id="265" r:id="rId5"/>
    <p:sldId id="263" r:id="rId6"/>
    <p:sldId id="260" r:id="rId7"/>
    <p:sldId id="267" r:id="rId8"/>
    <p:sldId id="264" r:id="rId9"/>
    <p:sldId id="261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E868-D734-4AE8-8A03-CD9AE52D34D7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D4DA8-4286-4662-9D90-DCD52F61D5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2014/3/18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Ruby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Dynamic &amp; Strong type</a:t>
            </a:r>
          </a:p>
          <a:p>
            <a:pPr>
              <a:buNone/>
            </a:pPr>
            <a:r>
              <a:rPr lang="en-US" altLang="zh-CN" dirty="0" smtClean="0"/>
              <a:t>    n=1  </a:t>
            </a:r>
          </a:p>
          <a:p>
            <a:pPr>
              <a:buNone/>
            </a:pPr>
            <a:r>
              <a:rPr lang="en-US" altLang="zh-CN" dirty="0" smtClean="0"/>
              <a:t>    n= “hello world”</a:t>
            </a:r>
          </a:p>
          <a:p>
            <a:pPr>
              <a:buNone/>
            </a:pPr>
            <a:r>
              <a:rPr lang="en-US" altLang="zh-CN" dirty="0" smtClean="0"/>
              <a:t>    n+4   </a:t>
            </a:r>
            <a:r>
              <a:rPr lang="en-US" altLang="zh-CN" dirty="0" smtClean="0">
                <a:solidFill>
                  <a:srgbClr val="C00000"/>
                </a:solidFill>
              </a:rPr>
              <a:t>Type Error</a:t>
            </a:r>
          </a:p>
          <a:p>
            <a:r>
              <a:rPr lang="en-US" altLang="zh-CN" dirty="0" smtClean="0"/>
              <a:t>Fully object-oriented </a:t>
            </a:r>
          </a:p>
          <a:p>
            <a:pPr>
              <a:buNone/>
            </a:pPr>
            <a:r>
              <a:rPr lang="en-US" altLang="zh-CN" b="1" dirty="0" smtClean="0"/>
              <a:t>     4.4765.round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nil.to_i</a:t>
            </a:r>
            <a:endParaRPr lang="en-US" altLang="zh-CN" dirty="0" smtClean="0"/>
          </a:p>
          <a:p>
            <a:r>
              <a:rPr lang="en-US" altLang="zh-CN" dirty="0" smtClean="0"/>
              <a:t>Grouped with scripting languages</a:t>
            </a:r>
          </a:p>
          <a:p>
            <a:r>
              <a:rPr lang="en-US" altLang="zh-CN" dirty="0" smtClean="0"/>
              <a:t>Type </a:t>
            </a:r>
            <a:r>
              <a:rPr lang="en-US" altLang="zh-CN" dirty="0" err="1" smtClean="0"/>
              <a:t>irb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irb</a:t>
            </a:r>
            <a:r>
              <a:rPr lang="en-US" altLang="zh-CN" dirty="0" smtClean="0"/>
              <a:t>(main):001:0&gt;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 (Ruby 2.0) be able to hook Ruby methods with before, after, and wrap.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class </a:t>
            </a:r>
            <a:r>
              <a:rPr lang="en-US" altLang="zh-CN" dirty="0" err="1" smtClean="0"/>
              <a:t>Class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alias_method</a:t>
            </a:r>
            <a:r>
              <a:rPr lang="en-US" altLang="zh-CN" dirty="0" smtClean="0"/>
              <a:t> :</a:t>
            </a:r>
            <a:r>
              <a:rPr lang="en-US" altLang="zh-CN" dirty="0" err="1" smtClean="0"/>
              <a:t>original_new</a:t>
            </a:r>
            <a:r>
              <a:rPr lang="en-US" altLang="zh-CN" dirty="0" smtClean="0"/>
              <a:t>, :new </a:t>
            </a:r>
          </a:p>
          <a:p>
            <a:pPr>
              <a:buNone/>
            </a:pPr>
            <a:r>
              <a:rPr lang="en-US" altLang="zh-CN" dirty="0" smtClean="0"/>
              <a:t>     def  new(*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</a:t>
            </a:r>
          </a:p>
          <a:p>
            <a:pPr>
              <a:buNone/>
            </a:pPr>
            <a:r>
              <a:rPr lang="en-US" altLang="zh-CN" dirty="0" smtClean="0"/>
              <a:t>        result = </a:t>
            </a:r>
            <a:r>
              <a:rPr lang="en-US" altLang="zh-CN" dirty="0" err="1" smtClean="0"/>
              <a:t>original_new</a:t>
            </a:r>
            <a:r>
              <a:rPr lang="en-US" altLang="zh-CN" dirty="0" smtClean="0"/>
              <a:t>(*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print “object </a:t>
            </a:r>
            <a:r>
              <a:rPr lang="en-US" altLang="zh-CN" dirty="0" err="1" smtClean="0"/>
              <a:t>creadted</a:t>
            </a:r>
            <a:r>
              <a:rPr lang="en-US" altLang="zh-CN" dirty="0" smtClean="0"/>
              <a:t> " </a:t>
            </a:r>
          </a:p>
          <a:p>
            <a:pPr>
              <a:buNone/>
            </a:pPr>
            <a:r>
              <a:rPr lang="en-US" altLang="zh-CN" dirty="0" smtClean="0"/>
              <a:t>       return result</a:t>
            </a:r>
          </a:p>
          <a:p>
            <a:pPr>
              <a:buNone/>
            </a:pPr>
            <a:r>
              <a:rPr lang="en-US" altLang="zh-CN" dirty="0" smtClean="0"/>
              <a:t>   end </a:t>
            </a:r>
          </a:p>
          <a:p>
            <a:pPr>
              <a:buNone/>
            </a:pPr>
            <a:r>
              <a:rPr lang="en-US" altLang="zh-CN" dirty="0" smtClean="0"/>
              <a:t>end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Ioc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IoC</a:t>
            </a:r>
            <a:r>
              <a:rPr lang="zh-CN" altLang="en-US" dirty="0" smtClean="0"/>
              <a:t>是一种可以帮助我们解耦各业 务对象间依赖关系的对象绑定方式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主要是依赖注入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java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service Provider</a:t>
            </a:r>
            <a:r>
              <a:rPr lang="zh-CN" altLang="en-US" dirty="0" smtClean="0"/>
              <a:t>专门管理，方便自动化测试</a:t>
            </a:r>
            <a:endParaRPr lang="en-US" altLang="zh-CN" dirty="0" smtClean="0"/>
          </a:p>
          <a:p>
            <a:r>
              <a:rPr lang="en-US" altLang="zh-CN" dirty="0" smtClean="0"/>
              <a:t>it's easy to change a class definition on the fly, you can easily inject the behavior that you need   without adding another layer of complexity, across the application(dependency injection unnecessary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8640"/>
            <a:ext cx="7772400" cy="61669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class Payment &lt; </a:t>
            </a:r>
            <a:r>
              <a:rPr lang="en-US" altLang="zh-CN" dirty="0" err="1" smtClean="0"/>
              <a:t>ActiveRecord</a:t>
            </a:r>
            <a:r>
              <a:rPr lang="en-US" altLang="zh-CN" dirty="0" smtClean="0"/>
              <a:t>::Base  </a:t>
            </a:r>
            <a:r>
              <a:rPr lang="en-US" altLang="zh-CN" dirty="0" err="1" smtClean="0"/>
              <a:t>belongs_to</a:t>
            </a:r>
            <a:r>
              <a:rPr lang="en-US" altLang="zh-CN" dirty="0" smtClean="0"/>
              <a:t> :</a:t>
            </a:r>
            <a:r>
              <a:rPr lang="en-US" altLang="zh-CN" dirty="0" err="1" smtClean="0"/>
              <a:t>credit_card</a:t>
            </a:r>
            <a:endParaRPr lang="en-US" altLang="zh-CN" dirty="0" smtClean="0"/>
          </a:p>
          <a:p>
            <a:r>
              <a:rPr lang="en-US" altLang="zh-CN" dirty="0" smtClean="0"/>
              <a:t> def capture </a:t>
            </a:r>
            <a:endParaRPr lang="en-US" altLang="zh-CN" dirty="0" smtClean="0"/>
          </a:p>
          <a:p>
            <a:r>
              <a:rPr lang="en-US" altLang="zh-CN" dirty="0" err="1" smtClean="0"/>
              <a:t>PaymentGateway.capture</a:t>
            </a:r>
            <a:r>
              <a:rPr lang="en-US" altLang="zh-CN" dirty="0" smtClean="0"/>
              <a:t>(amount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credit_card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end </a:t>
            </a:r>
          </a:p>
          <a:p>
            <a:r>
              <a:rPr lang="en-US" altLang="zh-CN" dirty="0" smtClean="0"/>
              <a:t> 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PaymentGateway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attr_accessor</a:t>
            </a:r>
            <a:r>
              <a:rPr lang="en-US" altLang="zh-CN" dirty="0" smtClean="0"/>
              <a:t> :</a:t>
            </a:r>
            <a:r>
              <a:rPr lang="en-US" altLang="zh-CN" dirty="0" err="1" smtClean="0"/>
              <a:t>desired_result</a:t>
            </a:r>
            <a:endParaRPr lang="en-US" altLang="zh-CN" dirty="0" smtClean="0"/>
          </a:p>
          <a:p>
            <a:r>
              <a:rPr lang="en-US" altLang="zh-CN" dirty="0" smtClean="0"/>
              <a:t> def </a:t>
            </a:r>
            <a:r>
              <a:rPr lang="en-US" altLang="zh-CN" dirty="0" err="1" smtClean="0"/>
              <a:t>self.capture</a:t>
            </a:r>
            <a:r>
              <a:rPr lang="en-US" altLang="zh-CN" dirty="0" smtClean="0"/>
              <a:t>(amount, </a:t>
            </a:r>
            <a:r>
              <a:rPr lang="en-US" altLang="zh-CN" dirty="0" err="1" smtClean="0"/>
              <a:t>credit_card</a:t>
            </a:r>
            <a:r>
              <a:rPr lang="en-US" altLang="zh-CN" dirty="0" smtClean="0"/>
              <a:t>)        </a:t>
            </a:r>
            <a:r>
              <a:rPr lang="en-US" altLang="zh-CN" dirty="0" err="1" smtClean="0"/>
              <a:t>Response.new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desired_result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end 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rails project</a:t>
            </a:r>
          </a:p>
          <a:p>
            <a:pPr>
              <a:buNone/>
            </a:pPr>
            <a:r>
              <a:rPr lang="en-US" altLang="zh-CN" dirty="0" smtClean="0"/>
              <a:t>    app    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    script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Active Record:</a:t>
            </a:r>
            <a:r>
              <a:rPr lang="en-US" altLang="zh-CN" dirty="0" smtClean="0"/>
              <a:t> handles relational database access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Active Pack:</a:t>
            </a:r>
            <a:r>
              <a:rPr lang="en-US" altLang="zh-CN" dirty="0" smtClean="0"/>
              <a:t> processes requests, and manages the model/view/controller separation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uses macros to help you quickly generate code based on the structure of the database and a few well-placed macros</a:t>
            </a:r>
          </a:p>
          <a:p>
            <a:pPr>
              <a:buNone/>
            </a:pPr>
            <a:r>
              <a:rPr lang="en-US" altLang="zh-CN" dirty="0" smtClean="0"/>
              <a:t> (1) create table</a:t>
            </a:r>
          </a:p>
          <a:p>
            <a:pPr>
              <a:buNone/>
            </a:pPr>
            <a:r>
              <a:rPr lang="en-US" altLang="zh-CN" dirty="0" smtClean="0"/>
              <a:t>(2) ruby script/generate controller trails </a:t>
            </a:r>
          </a:p>
          <a:p>
            <a:pPr>
              <a:buNone/>
            </a:pPr>
            <a:r>
              <a:rPr lang="en-US" altLang="zh-CN" dirty="0" smtClean="0"/>
              <a:t>      ruby script/generate model trails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private long id;</a:t>
            </a:r>
          </a:p>
          <a:p>
            <a:r>
              <a:rPr lang="en-US" altLang="zh-CN" dirty="0" smtClean="0"/>
              <a:t>private String 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private String 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private String </a:t>
            </a:r>
            <a:r>
              <a:rPr lang="en-US" altLang="zh-CN" dirty="0" err="1" smtClean="0"/>
              <a:t>middleName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private String bio;</a:t>
            </a:r>
          </a:p>
          <a:p>
            <a:r>
              <a:rPr lang="en-US" altLang="zh-CN" dirty="0" smtClean="0"/>
              <a:t>private 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&lt;?xml version="1.0" ?&gt;</a:t>
            </a:r>
          </a:p>
          <a:p>
            <a:r>
              <a:rPr lang="en-US" altLang="zh-CN" dirty="0" smtClean="0"/>
              <a:t>&lt;!DOCTYPE hibernate-mapping PUBLIC "-//Hibernate/Hibernate Mapping DTD 3.0//EN"</a:t>
            </a:r>
          </a:p>
          <a:p>
            <a:r>
              <a:rPr lang="en-US" altLang="zh-CN" dirty="0" smtClean="0"/>
              <a:t>"http://hibernate.sourceforge.net/hibernate-mapping-3.0.dtd" &gt;</a:t>
            </a:r>
          </a:p>
          <a:p>
            <a:r>
              <a:rPr lang="en-US" altLang="zh-CN" dirty="0" smtClean="0"/>
              <a:t>&lt;hibernate-mapping&gt;</a:t>
            </a:r>
          </a:p>
          <a:p>
            <a:r>
              <a:rPr lang="en-US" altLang="zh-CN" dirty="0" smtClean="0"/>
              <a:t>&lt;class name="Person" table="people" &gt;</a:t>
            </a:r>
          </a:p>
          <a:p>
            <a:r>
              <a:rPr lang="en-US" altLang="zh-CN" dirty="0" smtClean="0"/>
              <a:t>&lt;id name="id" type="</a:t>
            </a:r>
            <a:r>
              <a:rPr lang="en-US" altLang="zh-CN" dirty="0" err="1" smtClean="0"/>
              <a:t>java.lang.Long</a:t>
            </a:r>
            <a:r>
              <a:rPr lang="en-US" altLang="zh-CN" dirty="0" smtClean="0"/>
              <a:t>" &gt;</a:t>
            </a:r>
          </a:p>
          <a:p>
            <a:r>
              <a:rPr lang="en-US" altLang="zh-CN" dirty="0" smtClean="0"/>
              <a:t>&lt;generator class="native" /&gt;</a:t>
            </a:r>
          </a:p>
          <a:p>
            <a:r>
              <a:rPr lang="en-US" altLang="zh-CN" dirty="0" smtClean="0"/>
              <a:t>&lt;/id&gt;</a:t>
            </a:r>
          </a:p>
          <a:p>
            <a:r>
              <a:rPr lang="en-US" altLang="zh-CN" dirty="0" smtClean="0"/>
              <a:t>&lt;version name="version" column='</a:t>
            </a:r>
            <a:r>
              <a:rPr lang="en-US" altLang="zh-CN" dirty="0" err="1" smtClean="0"/>
              <a:t>lock_version</a:t>
            </a:r>
            <a:r>
              <a:rPr lang="en-US" altLang="zh-CN" dirty="0" smtClean="0"/>
              <a:t>'/&gt;</a:t>
            </a:r>
          </a:p>
          <a:p>
            <a:r>
              <a:rPr lang="en-US" altLang="zh-CN" dirty="0" smtClean="0"/>
              <a:t>&lt;property name="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" type="string" column="</a:t>
            </a:r>
            <a:r>
              <a:rPr lang="en-US" altLang="zh-CN" dirty="0" err="1" smtClean="0"/>
              <a:t>first_name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&lt;property name="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" type="string" column="</a:t>
            </a:r>
            <a:r>
              <a:rPr lang="en-US" altLang="zh-CN" dirty="0" err="1" smtClean="0"/>
              <a:t>last_name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&lt;property name="</a:t>
            </a:r>
            <a:r>
              <a:rPr lang="en-US" altLang="zh-CN" dirty="0" err="1" smtClean="0"/>
              <a:t>middleName</a:t>
            </a:r>
            <a:r>
              <a:rPr lang="en-US" altLang="zh-CN" dirty="0" smtClean="0"/>
              <a:t>" type="string" column="</a:t>
            </a:r>
            <a:r>
              <a:rPr lang="en-US" altLang="zh-CN" dirty="0" err="1" smtClean="0"/>
              <a:t>middle_name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&lt;property name="bio" type="string" column="bio" /&gt;</a:t>
            </a:r>
          </a:p>
          <a:p>
            <a:r>
              <a:rPr lang="en-US" altLang="zh-CN" dirty="0" smtClean="0"/>
              <a:t>&lt;property name="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" type="string" column="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&lt;set name="quips" inverse="true" cascade="all" &gt;</a:t>
            </a:r>
          </a:p>
          <a:p>
            <a:r>
              <a:rPr lang="en-US" altLang="zh-CN" dirty="0" smtClean="0"/>
              <a:t>&lt;key column="</a:t>
            </a:r>
            <a:r>
              <a:rPr lang="en-US" altLang="zh-CN" dirty="0" err="1" smtClean="0"/>
              <a:t>author_id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&lt;one-to-many class="Quip" /&gt;</a:t>
            </a:r>
          </a:p>
          <a:p>
            <a:r>
              <a:rPr lang="en-US" altLang="zh-CN" dirty="0" smtClean="0"/>
              <a:t>&lt;/set&gt;</a:t>
            </a:r>
          </a:p>
          <a:p>
            <a:r>
              <a:rPr lang="en-US" altLang="zh-CN" dirty="0" smtClean="0"/>
              <a:t>&lt;/class&gt;</a:t>
            </a:r>
          </a:p>
          <a:p>
            <a:r>
              <a:rPr lang="en-US" altLang="zh-CN" dirty="0" smtClean="0"/>
              <a:t>&lt;/hibernate-mapping&gt;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Person &lt; </a:t>
            </a:r>
            <a:r>
              <a:rPr lang="en-US" altLang="zh-CN" dirty="0" err="1" smtClean="0"/>
              <a:t>ActiveRecord</a:t>
            </a:r>
            <a:r>
              <a:rPr lang="en-US" altLang="zh-CN" dirty="0" smtClean="0"/>
              <a:t>::Base; end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Quip </a:t>
            </a:r>
            <a:r>
              <a:rPr lang="en-US" altLang="zh-CN" dirty="0" err="1" smtClean="0"/>
              <a:t>quip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Session 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try {</a:t>
            </a:r>
          </a:p>
          <a:p>
            <a:r>
              <a:rPr lang="en-US" altLang="zh-CN" dirty="0" err="1" smtClean="0"/>
              <a:t>sess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factory.openSession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quip = (Quip)</a:t>
            </a:r>
            <a:r>
              <a:rPr lang="en-US" altLang="zh-CN" dirty="0" err="1" smtClean="0"/>
              <a:t>sess.get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Quip.class</a:t>
            </a:r>
            <a:r>
              <a:rPr lang="en-US" altLang="zh-CN" dirty="0" smtClean="0"/>
              <a:t>, new Long(1));</a:t>
            </a:r>
          </a:p>
          <a:p>
            <a:r>
              <a:rPr lang="en-US" altLang="zh-CN" dirty="0" smtClean="0"/>
              <a:t>} finally {</a:t>
            </a:r>
          </a:p>
          <a:p>
            <a:r>
              <a:rPr lang="en-US" altLang="zh-CN" dirty="0" err="1" smtClean="0"/>
              <a:t>sess.close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q = </a:t>
            </a:r>
            <a:r>
              <a:rPr lang="en-US" altLang="zh-CN" dirty="0" err="1" smtClean="0"/>
              <a:t>Quip.find</a:t>
            </a:r>
            <a:r>
              <a:rPr lang="en-US" altLang="zh-CN" smtClean="0"/>
              <a:t>(1)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Simplicity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lines of code matter!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b="1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               Ruby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r>
              <a:rPr lang="en-US" altLang="zh-CN" dirty="0" err="1" smtClean="0"/>
              <a:t>BufferedReader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BufferedReader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InputStreamReader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System.in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List al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String line = null;</a:t>
            </a:r>
          </a:p>
          <a:p>
            <a:r>
              <a:rPr lang="en-US" altLang="zh-CN" dirty="0" smtClean="0"/>
              <a:t>while (null != (line = </a:t>
            </a:r>
            <a:r>
              <a:rPr lang="en-US" altLang="zh-CN" dirty="0" err="1" smtClean="0"/>
              <a:t>br.readLine</a:t>
            </a:r>
            <a:r>
              <a:rPr lang="en-US" altLang="zh-CN" dirty="0" smtClean="0"/>
              <a:t>())) {</a:t>
            </a:r>
          </a:p>
          <a:p>
            <a:r>
              <a:rPr lang="en-US" altLang="zh-CN" dirty="0" err="1" smtClean="0"/>
              <a:t>al.add</a:t>
            </a:r>
            <a:r>
              <a:rPr lang="en-US" altLang="zh-CN" dirty="0" smtClean="0"/>
              <a:t>(line);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Collections.sort</a:t>
            </a:r>
            <a:r>
              <a:rPr lang="en-US" altLang="zh-CN" dirty="0" smtClean="0"/>
              <a:t>(al);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("sorted:" );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Iterator</a:t>
            </a:r>
            <a:r>
              <a:rPr lang="en-US" altLang="zh-CN" dirty="0" smtClean="0"/>
              <a:t> it = </a:t>
            </a:r>
            <a:r>
              <a:rPr lang="en-US" altLang="zh-CN" dirty="0" err="1" smtClean="0"/>
              <a:t>al.iterator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it.hasNext</a:t>
            </a:r>
            <a:r>
              <a:rPr lang="en-US" altLang="zh-CN" dirty="0" smtClean="0"/>
              <a:t>();) {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it.next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puts </a:t>
            </a:r>
            <a:r>
              <a:rPr lang="en-US" altLang="zh-CN" dirty="0" err="1" smtClean="0"/>
              <a:t>readlines.sort.unshift</a:t>
            </a:r>
            <a:r>
              <a:rPr lang="en-US" altLang="zh-CN" dirty="0" smtClean="0"/>
              <a:t>("sorted:\n" ).join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8140104" cy="4525963"/>
          </a:xfrm>
        </p:spPr>
        <p:txBody>
          <a:bodyPr/>
          <a:lstStyle/>
          <a:p>
            <a:r>
              <a:rPr lang="zh-CN" altLang="en-US" dirty="0" smtClean="0"/>
              <a:t>本质：高阶函数的一种特殊形式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的匿名内部类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特点：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、使用时定义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2</a:t>
            </a:r>
            <a:r>
              <a:rPr lang="zh-CN" altLang="en-US" dirty="0" smtClean="0"/>
              <a:t>、可引用外部局部变量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闭包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                    Ruby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Execute( Callback  </a:t>
            </a:r>
            <a:r>
              <a:rPr lang="en-US" altLang="zh-CN" dirty="0" err="1" smtClean="0"/>
              <a:t>callback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 p = ..</a:t>
            </a:r>
          </a:p>
          <a:p>
            <a:pPr>
              <a:buNone/>
            </a:pPr>
            <a:r>
              <a:rPr lang="en-US" altLang="zh-CN" dirty="0" smtClean="0"/>
              <a:t>...</a:t>
            </a:r>
          </a:p>
          <a:p>
            <a:pPr>
              <a:buNone/>
            </a:pPr>
            <a:r>
              <a:rPr lang="en-US" altLang="zh-CN" dirty="0" err="1" smtClean="0"/>
              <a:t>callback.do</a:t>
            </a:r>
            <a:r>
              <a:rPr lang="en-US" altLang="zh-CN" dirty="0" smtClean="0"/>
              <a:t>(p);</a:t>
            </a:r>
          </a:p>
          <a:p>
            <a:pPr>
              <a:buNone/>
            </a:pP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new Callback(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 p){</a:t>
            </a:r>
          </a:p>
          <a:p>
            <a:pPr>
              <a:buNone/>
            </a:pPr>
            <a:r>
              <a:rPr lang="en-US" altLang="zh-CN" dirty="0" smtClean="0"/>
              <a:t>   do(){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use the heavyweight anonymous inner </a:t>
            </a:r>
            <a:r>
              <a:rPr lang="en-US" altLang="zh-CN" dirty="0" err="1" smtClean="0"/>
              <a:t>class,not</a:t>
            </a:r>
            <a:r>
              <a:rPr lang="en-US" altLang="zh-CN" dirty="0" smtClean="0"/>
              <a:t>  common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 def execute</a:t>
            </a:r>
          </a:p>
          <a:p>
            <a:pPr>
              <a:buNone/>
            </a:pPr>
            <a:r>
              <a:rPr lang="en-US" altLang="zh-CN" dirty="0" smtClean="0"/>
              <a:t>      …</a:t>
            </a:r>
          </a:p>
          <a:p>
            <a:pPr>
              <a:buNone/>
            </a:pPr>
            <a:r>
              <a:rPr lang="en-US" altLang="zh-CN" dirty="0" smtClean="0"/>
              <a:t>      yield</a:t>
            </a:r>
          </a:p>
          <a:p>
            <a:pPr>
              <a:buNone/>
            </a:pPr>
            <a:r>
              <a:rPr lang="en-US" altLang="zh-CN" dirty="0" smtClean="0"/>
              <a:t>     …</a:t>
            </a:r>
          </a:p>
          <a:p>
            <a:pPr>
              <a:buNone/>
            </a:pPr>
            <a:r>
              <a:rPr lang="en-US" altLang="zh-CN" dirty="0" smtClean="0"/>
              <a:t> end</a:t>
            </a:r>
          </a:p>
          <a:p>
            <a:pPr>
              <a:buNone/>
            </a:pPr>
            <a:r>
              <a:rPr lang="en-US" altLang="zh-CN" dirty="0" smtClean="0"/>
              <a:t>execute{|p|</a:t>
            </a:r>
          </a:p>
          <a:p>
            <a:pPr>
              <a:buNone/>
            </a:pPr>
            <a:r>
              <a:rPr lang="en-US" altLang="zh-CN" dirty="0" smtClean="0"/>
              <a:t>     do anything….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changed the class definition of an existing class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debugging, iterative programming, and </a:t>
            </a:r>
            <a:r>
              <a:rPr lang="en-US" altLang="zh-CN" dirty="0" err="1" smtClean="0"/>
              <a:t>metaprogramming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Dynamic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</a:p>
          <a:p>
            <a:pPr>
              <a:buNone/>
            </a:pPr>
            <a:r>
              <a:rPr lang="en-US" altLang="zh-CN" dirty="0" smtClean="0"/>
              <a:t>   public void  repair(Car </a:t>
            </a:r>
            <a:r>
              <a:rPr lang="en-US" altLang="zh-CN" dirty="0" err="1" smtClean="0"/>
              <a:t>car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Ruby</a:t>
            </a:r>
          </a:p>
          <a:p>
            <a:pPr>
              <a:buNone/>
            </a:pPr>
            <a:r>
              <a:rPr lang="en-US" altLang="zh-CN" dirty="0" smtClean="0"/>
              <a:t> def  repair(c)</a:t>
            </a:r>
          </a:p>
          <a:p>
            <a:pPr>
              <a:buNone/>
            </a:pPr>
            <a:r>
              <a:rPr lang="en-US" altLang="zh-CN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AOP and dependency injection are near-trivial exercises in Ruby, but they force Java developers to learn new programming models, deal with XML, and introduce increasingly complex syntax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7708056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Interceptors</a:t>
            </a:r>
          </a:p>
          <a:p>
            <a:pPr>
              <a:buNone/>
            </a:pPr>
            <a:r>
              <a:rPr lang="en-US" altLang="zh-CN" b="1" dirty="0" smtClean="0"/>
              <a:t>     purpose: </a:t>
            </a:r>
            <a:r>
              <a:rPr lang="en-US" altLang="zh-CN" dirty="0" smtClean="0"/>
              <a:t>change the behavior of an existing class, without changing its code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itself already supports most of the desirable    functionality of AOP.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934</TotalTime>
  <Words>799</Words>
  <Application>Microsoft Office PowerPoint</Application>
  <PresentationFormat>全屏显示(4:3)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穿越</vt:lpstr>
      <vt:lpstr>What is Ruby</vt:lpstr>
      <vt:lpstr>Ruby vs Java</vt:lpstr>
      <vt:lpstr>Java                Ruby </vt:lpstr>
      <vt:lpstr>2、Code block</vt:lpstr>
      <vt:lpstr>Java                     Ruby</vt:lpstr>
      <vt:lpstr>Ruby vs Java</vt:lpstr>
      <vt:lpstr>4、Dynamic</vt:lpstr>
      <vt:lpstr>幻灯片 8</vt:lpstr>
      <vt:lpstr>Ruby vs Java</vt:lpstr>
      <vt:lpstr>Ruby vs Java</vt:lpstr>
      <vt:lpstr>Ioc  </vt:lpstr>
      <vt:lpstr>幻灯片 12</vt:lpstr>
      <vt:lpstr>Rails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add</dc:creator>
  <cp:lastModifiedBy>add</cp:lastModifiedBy>
  <cp:revision>133</cp:revision>
  <dcterms:created xsi:type="dcterms:W3CDTF">2014-03-15T00:06:06Z</dcterms:created>
  <dcterms:modified xsi:type="dcterms:W3CDTF">2014-03-18T15:10:19Z</dcterms:modified>
</cp:coreProperties>
</file>