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</a:t>
            </a:r>
            <a:r>
              <a:rPr lang="lv-LV" dirty="0" err="1"/>
              <a:t>Arduino</a:t>
            </a:r>
            <a:r>
              <a:rPr lang="lv-LV" dirty="0"/>
              <a:t>, ATMEGA 328 un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ir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elektronikas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programmatūras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ATMEGA 328 ir mikročips. To parasti lieto mazos projektos, kur ir vajadzīgs mazas jaudas mikročips.</a:t>
            </a:r>
          </a:p>
          <a:p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NANO ir mazs un </a:t>
            </a:r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breadboarda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 draudzīgs </a:t>
            </a:r>
            <a:r>
              <a:rPr lang="lv-LV" dirty="0" err="1">
                <a:latin typeface="Calibri" panose="020F0502020204030204" pitchFamily="34" charset="0"/>
                <a:cs typeface="Calibri" panose="020F0502020204030204" pitchFamily="34" charset="0"/>
              </a:rPr>
              <a:t>mikrokontrolieris</a:t>
            </a:r>
            <a:r>
              <a:rPr lang="lv-LV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02" y="3924300"/>
            <a:ext cx="2763798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5900" y="47117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endParaRPr lang="lv-LV" dirty="0"/>
          </a:p>
          <a:p>
            <a:r>
              <a:rPr lang="lv-LV" dirty="0"/>
              <a:t>Specifikācijas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2" y="4185690"/>
            <a:ext cx="5731976" cy="2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r>
              <a:rPr lang="lv-LV" dirty="0"/>
              <a:t> programmēšana un I/O pini.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600" dirty="0" err="1"/>
              <a:t>Arduino</a:t>
            </a:r>
            <a:r>
              <a:rPr lang="lv-LV" sz="2600" dirty="0"/>
              <a:t> valoda lieto C un C++ funkcijas kā kodu.</a:t>
            </a:r>
          </a:p>
          <a:p>
            <a:r>
              <a:rPr lang="lv-LV" sz="2600" dirty="0" err="1"/>
              <a:t>Arduino</a:t>
            </a:r>
            <a:r>
              <a:rPr lang="lv-LV" sz="2600" dirty="0"/>
              <a:t> valodu programmē vai nu </a:t>
            </a:r>
            <a:r>
              <a:rPr lang="lv-LV" sz="2600" dirty="0" err="1"/>
              <a:t>online</a:t>
            </a:r>
            <a:r>
              <a:rPr lang="lv-LV" sz="2600" dirty="0"/>
              <a:t> IDE vai </a:t>
            </a:r>
            <a:r>
              <a:rPr lang="lv-LV" sz="2600" dirty="0" err="1"/>
              <a:t>desktop</a:t>
            </a:r>
            <a:r>
              <a:rPr lang="lv-LV" sz="2600" dirty="0"/>
              <a:t> IDE.</a:t>
            </a:r>
          </a:p>
          <a:p>
            <a:endParaRPr lang="lv-LV" sz="2600" dirty="0"/>
          </a:p>
          <a:p>
            <a:r>
              <a:rPr lang="lv-LV" sz="2600" dirty="0"/>
              <a:t>I/O pini (jeb </a:t>
            </a:r>
            <a:r>
              <a:rPr lang="lv-LV" sz="2600" dirty="0" err="1"/>
              <a:t>Input</a:t>
            </a:r>
            <a:r>
              <a:rPr lang="lv-LV" sz="2600" dirty="0"/>
              <a:t>/</a:t>
            </a:r>
            <a:r>
              <a:rPr lang="lv-LV" sz="2600" dirty="0" err="1"/>
              <a:t>output</a:t>
            </a:r>
            <a:r>
              <a:rPr lang="lv-LV" sz="2600" dirty="0"/>
              <a:t> pini) ir izmantoti vai nu </a:t>
            </a:r>
            <a:r>
              <a:rPr lang="lv-LV" sz="2600" dirty="0" err="1"/>
              <a:t>inputam</a:t>
            </a:r>
            <a:r>
              <a:rPr lang="lv-LV" sz="2600" dirty="0"/>
              <a:t>, vai </a:t>
            </a:r>
            <a:r>
              <a:rPr lang="lv-LV" sz="2600" dirty="0" err="1"/>
              <a:t>outputam</a:t>
            </a:r>
            <a:r>
              <a:rPr lang="lv-LV" sz="26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14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1749BEA-A485-48AD-94C3-65334822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 sagatavoties darbam ar </a:t>
            </a:r>
            <a:r>
              <a:rPr lang="lv-LV" dirty="0" err="1"/>
              <a:t>Arduino</a:t>
            </a:r>
            <a:r>
              <a:rPr lang="lv-LV" dirty="0"/>
              <a:t>.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A7B2F13-110C-4FD2-BE32-9468087D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/>
              <a:t>Lai varētu rakstīt programmas uz </a:t>
            </a:r>
            <a:r>
              <a:rPr lang="lv-LV" sz="2400" dirty="0" err="1"/>
              <a:t>Arduino</a:t>
            </a:r>
            <a:r>
              <a:rPr lang="lv-LV" sz="2400" dirty="0"/>
              <a:t> </a:t>
            </a:r>
            <a:r>
              <a:rPr lang="lv-LV" sz="2400" dirty="0" err="1"/>
              <a:t>boarda</a:t>
            </a:r>
            <a:r>
              <a:rPr lang="lv-LV" sz="2400" dirty="0"/>
              <a:t>, ir jāizmanto IDE.</a:t>
            </a:r>
          </a:p>
          <a:p>
            <a:r>
              <a:rPr lang="lv-LV" sz="2400" dirty="0"/>
              <a:t>Ir gan </a:t>
            </a:r>
            <a:r>
              <a:rPr lang="lv-LV" sz="2400" dirty="0" err="1"/>
              <a:t>online</a:t>
            </a:r>
            <a:r>
              <a:rPr lang="lv-LV" sz="2400" dirty="0"/>
              <a:t> versija (</a:t>
            </a:r>
            <a:r>
              <a:rPr lang="lv-LV" sz="2400" dirty="0" err="1"/>
              <a:t>Arduino</a:t>
            </a:r>
            <a:r>
              <a:rPr lang="lv-LV" sz="2400" dirty="0"/>
              <a:t> </a:t>
            </a:r>
            <a:r>
              <a:rPr lang="lv-LV" sz="2400" dirty="0" err="1"/>
              <a:t>Web</a:t>
            </a:r>
            <a:r>
              <a:rPr lang="lv-LV" sz="2400" dirty="0"/>
              <a:t> Editor), gan </a:t>
            </a:r>
            <a:r>
              <a:rPr lang="lv-LV" sz="2400" dirty="0" err="1"/>
              <a:t>offline</a:t>
            </a:r>
            <a:r>
              <a:rPr lang="lv-LV" sz="2400" dirty="0"/>
              <a:t> versija (</a:t>
            </a:r>
            <a:r>
              <a:rPr lang="lv-LV" sz="2400" dirty="0" err="1"/>
              <a:t>Desktop</a:t>
            </a:r>
            <a:r>
              <a:rPr lang="lv-LV" sz="2400" dirty="0"/>
              <a:t> IDE).</a:t>
            </a:r>
          </a:p>
          <a:p>
            <a:r>
              <a:rPr lang="lv-LV" sz="2400" dirty="0"/>
              <a:t>IDE ir saīsinājums vārdam ‘’</a:t>
            </a:r>
            <a:r>
              <a:rPr lang="lv-LV" sz="2400" dirty="0" err="1"/>
              <a:t>Integrated</a:t>
            </a:r>
            <a:r>
              <a:rPr lang="lv-LV" sz="2400" dirty="0"/>
              <a:t> </a:t>
            </a:r>
            <a:r>
              <a:rPr lang="lv-LV" sz="2400" dirty="0" err="1"/>
              <a:t>Development</a:t>
            </a:r>
            <a:r>
              <a:rPr lang="lv-LV" sz="2400" dirty="0"/>
              <a:t> </a:t>
            </a:r>
            <a:r>
              <a:rPr lang="lv-LV" sz="2400" dirty="0" err="1"/>
              <a:t>Environment</a:t>
            </a:r>
            <a:r>
              <a:rPr lang="lv-LV" sz="2400" dirty="0"/>
              <a:t>’’.</a:t>
            </a:r>
          </a:p>
        </p:txBody>
      </p:sp>
    </p:spTree>
    <p:extLst>
      <p:ext uri="{BB962C8B-B14F-4D97-AF65-F5344CB8AC3E}">
        <p14:creationId xmlns:p14="http://schemas.microsoft.com/office/powerpoint/2010/main" val="59774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D290A20-6362-480B-A9EB-48EF6AB1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Palīdzīgas saites.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4CD2FF4-3A20-4BD3-A489-8472A9E6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Oficiālais www.arduino.cc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3390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323</TotalTime>
  <Words>149</Words>
  <Application>Microsoft Office PowerPoint</Application>
  <PresentationFormat>Platekrāna</PresentationFormat>
  <Paragraphs>18</Paragraphs>
  <Slides>5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2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Arduino</vt:lpstr>
      <vt:lpstr>Kas ir Arduino, ATMEGA 328 un Arduino Nano</vt:lpstr>
      <vt:lpstr>Arduino programmēšana un I/O pini.</vt:lpstr>
      <vt:lpstr>Kā sagatavoties darbam ar Arduino.</vt:lpstr>
      <vt:lpstr>Palīdzīgas saites.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Lietotājs</dc:creator>
  <cp:lastModifiedBy>SPV</cp:lastModifiedBy>
  <cp:revision>13</cp:revision>
  <dcterms:created xsi:type="dcterms:W3CDTF">2019-12-11T15:25:05Z</dcterms:created>
  <dcterms:modified xsi:type="dcterms:W3CDTF">2019-12-12T07:20:29Z</dcterms:modified>
</cp:coreProperties>
</file>