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err="1" smtClean="0"/>
              <a:t>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Kas ir </a:t>
            </a:r>
            <a:r>
              <a:rPr lang="lv-LV" dirty="0" err="1" smtClean="0"/>
              <a:t>Arduino</a:t>
            </a:r>
            <a:r>
              <a:rPr lang="lv-LV" dirty="0" smtClean="0"/>
              <a:t>, ATMEGA 328 un </a:t>
            </a:r>
            <a:r>
              <a:rPr lang="lv-LV" dirty="0" err="1" smtClean="0"/>
              <a:t>Arduino</a:t>
            </a:r>
            <a:r>
              <a:rPr lang="lv-LV" dirty="0" smtClean="0"/>
              <a:t> </a:t>
            </a:r>
            <a:r>
              <a:rPr lang="lv-LV" dirty="0" err="1" smtClean="0"/>
              <a:t>Nano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Arduino</a:t>
            </a:r>
            <a:r>
              <a:rPr lang="lv-LV" dirty="0" smtClean="0">
                <a:latin typeface="Calibri" panose="020F0502020204030204" pitchFamily="34" charset="0"/>
                <a:cs typeface="Calibri" panose="020F0502020204030204" pitchFamily="34" charset="0"/>
              </a:rPr>
              <a:t> ir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elektronikas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programmatūras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platforma</a:t>
            </a:r>
            <a:r>
              <a:rPr lang="lv-LV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lv-LV" dirty="0" smtClean="0">
                <a:latin typeface="Calibri" panose="020F0502020204030204" pitchFamily="34" charset="0"/>
                <a:cs typeface="Calibri" panose="020F0502020204030204" pitchFamily="34" charset="0"/>
              </a:rPr>
              <a:t>ATMEGA 328 ir mikročips. To parasti lieto mazos projektos, kur ir vajadzīgs mazas jaudas mikročips.</a:t>
            </a:r>
          </a:p>
          <a:p>
            <a:r>
              <a:rPr lang="lv-LV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Arduino</a:t>
            </a:r>
            <a:r>
              <a:rPr lang="lv-LV" dirty="0" smtClean="0">
                <a:latin typeface="Calibri" panose="020F0502020204030204" pitchFamily="34" charset="0"/>
                <a:cs typeface="Calibri" panose="020F0502020204030204" pitchFamily="34" charset="0"/>
              </a:rPr>
              <a:t> NANO ir mazs un </a:t>
            </a:r>
            <a:r>
              <a:rPr lang="lv-LV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breadboarda</a:t>
            </a:r>
            <a:r>
              <a:rPr lang="lv-LV" dirty="0" smtClean="0">
                <a:latin typeface="Calibri" panose="020F0502020204030204" pitchFamily="34" charset="0"/>
                <a:cs typeface="Calibri" panose="020F0502020204030204" pitchFamily="34" charset="0"/>
              </a:rPr>
              <a:t> draudzīgs </a:t>
            </a:r>
            <a:r>
              <a:rPr lang="lv-LV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mikrokontrolieris</a:t>
            </a:r>
            <a:r>
              <a:rPr lang="lv-LV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002" y="3924300"/>
            <a:ext cx="2763798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65900" y="47117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err="1" smtClean="0"/>
              <a:t>Arduino</a:t>
            </a:r>
            <a:r>
              <a:rPr lang="lv-LV" dirty="0" smtClean="0"/>
              <a:t> </a:t>
            </a:r>
            <a:r>
              <a:rPr lang="lv-LV" dirty="0" err="1" smtClean="0"/>
              <a:t>Nano</a:t>
            </a:r>
            <a:endParaRPr lang="lv-LV" dirty="0" smtClean="0"/>
          </a:p>
          <a:p>
            <a:r>
              <a:rPr lang="lv-LV" dirty="0" smtClean="0"/>
              <a:t>Specifikācijas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2" y="4185690"/>
            <a:ext cx="5731976" cy="23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0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Arduino</a:t>
            </a:r>
            <a:r>
              <a:rPr lang="lv-LV" dirty="0" smtClean="0"/>
              <a:t> programmēšana un I/O pini.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 smtClean="0"/>
              <a:t>Arduino</a:t>
            </a:r>
            <a:r>
              <a:rPr lang="lv-LV" dirty="0" smtClean="0"/>
              <a:t> valoda lieto C un C++ funkcijas kā kodu.</a:t>
            </a:r>
          </a:p>
          <a:p>
            <a:r>
              <a:rPr lang="lv-LV" dirty="0" err="1" smtClean="0"/>
              <a:t>Arduino</a:t>
            </a:r>
            <a:r>
              <a:rPr lang="lv-LV" dirty="0" smtClean="0"/>
              <a:t> valodu programmē vai nu </a:t>
            </a:r>
            <a:r>
              <a:rPr lang="lv-LV" dirty="0" err="1" smtClean="0"/>
              <a:t>online</a:t>
            </a:r>
            <a:r>
              <a:rPr lang="lv-LV" dirty="0" smtClean="0"/>
              <a:t> IDE vai </a:t>
            </a:r>
            <a:r>
              <a:rPr lang="lv-LV" dirty="0" err="1" smtClean="0"/>
              <a:t>desktop</a:t>
            </a:r>
            <a:r>
              <a:rPr lang="lv-LV" dirty="0" smtClean="0"/>
              <a:t> IDE.</a:t>
            </a:r>
          </a:p>
          <a:p>
            <a:endParaRPr lang="lv-LV" dirty="0" smtClean="0"/>
          </a:p>
          <a:p>
            <a:r>
              <a:rPr lang="lv-LV" dirty="0" smtClean="0"/>
              <a:t>I/O pini (jeb </a:t>
            </a:r>
            <a:r>
              <a:rPr lang="lv-LV" dirty="0" err="1" smtClean="0"/>
              <a:t>Input</a:t>
            </a:r>
            <a:r>
              <a:rPr lang="lv-LV" dirty="0" smtClean="0"/>
              <a:t>/</a:t>
            </a:r>
            <a:r>
              <a:rPr lang="lv-LV" dirty="0" err="1" smtClean="0"/>
              <a:t>output</a:t>
            </a:r>
            <a:r>
              <a:rPr lang="lv-LV" dirty="0" smtClean="0"/>
              <a:t> pini) ir izmantoti vai nu </a:t>
            </a:r>
            <a:r>
              <a:rPr lang="lv-LV" dirty="0" err="1" smtClean="0"/>
              <a:t>inputam</a:t>
            </a:r>
            <a:r>
              <a:rPr lang="lv-LV" dirty="0" smtClean="0"/>
              <a:t>, vai </a:t>
            </a:r>
            <a:r>
              <a:rPr lang="lv-LV" dirty="0" err="1" smtClean="0"/>
              <a:t>outputam</a:t>
            </a:r>
            <a:r>
              <a:rPr lang="lv-LV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08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278</TotalTime>
  <Words>91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Franklin Gothic Book</vt:lpstr>
      <vt:lpstr>Crop</vt:lpstr>
      <vt:lpstr>Arduino</vt:lpstr>
      <vt:lpstr>Kas ir Arduino, ATMEGA 328 un Arduino Nano</vt:lpstr>
      <vt:lpstr>Arduino programmēšana un I/O pini.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Lietotājs</dc:creator>
  <cp:lastModifiedBy>Lietotājs</cp:lastModifiedBy>
  <cp:revision>10</cp:revision>
  <dcterms:created xsi:type="dcterms:W3CDTF">2019-12-11T15:25:05Z</dcterms:created>
  <dcterms:modified xsi:type="dcterms:W3CDTF">2019-12-11T20:03:14Z</dcterms:modified>
</cp:coreProperties>
</file>