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315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2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25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6254-550E-4BD8-A8BD-C78B0AEA2C9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0B4A-BC3A-4003-AD5E-22AED4C9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Mans digitālais </a:t>
            </a:r>
            <a:r>
              <a:rPr lang="lv-LV" dirty="0" err="1" smtClean="0"/>
              <a:t>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v-LV" dirty="0" smtClean="0"/>
              <a:t>Frīdis </a:t>
            </a:r>
            <a:r>
              <a:rPr lang="lv-LV" dirty="0" err="1" smtClean="0"/>
              <a:t>Ludiņš</a:t>
            </a:r>
            <a:r>
              <a:rPr lang="lv-LV" dirty="0" smtClean="0"/>
              <a:t> 10.A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 smtClean="0"/>
              <a:t>Lielākie izaicinājumi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lv-LV" dirty="0" smtClean="0"/>
              <a:t>Nebija idejas</a:t>
            </a:r>
          </a:p>
          <a:p>
            <a:pPr algn="ctr"/>
            <a:r>
              <a:rPr lang="lv-LV" dirty="0" smtClean="0"/>
              <a:t>Informācijas vadīšana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PALDIES PAR UZMANĪBU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v-LV" sz="6600" dirty="0" smtClean="0"/>
              <a:t>Par ko es stāstīšu?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Mana </a:t>
            </a:r>
            <a:r>
              <a:rPr lang="lv-LV" dirty="0" err="1" smtClean="0"/>
              <a:t>portfolio</a:t>
            </a:r>
            <a:r>
              <a:rPr lang="lv-LV" dirty="0" smtClean="0"/>
              <a:t> galvenais mērķis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Pastāstīt īsi par sevi.</a:t>
            </a:r>
          </a:p>
          <a:p>
            <a:r>
              <a:rPr lang="lv-LV" dirty="0" smtClean="0"/>
              <a:t>Parādīt dažus darbus un sasniegumus, kādus esmu veicis.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Kāda informācija ir atrodama?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Īss apraksts par mani.</a:t>
            </a:r>
          </a:p>
          <a:p>
            <a:r>
              <a:rPr lang="lv-LV" dirty="0" smtClean="0"/>
              <a:t>Daži mani darbi un sasniegumi.</a:t>
            </a:r>
          </a:p>
          <a:p>
            <a:r>
              <a:rPr lang="lv-LV" dirty="0" smtClean="0"/>
              <a:t>Kontaktinformācija.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4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4" y="2483816"/>
            <a:ext cx="5305340" cy="16305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30" y="553983"/>
            <a:ext cx="2978505" cy="353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50" y="4370235"/>
            <a:ext cx="7935432" cy="2181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4" y="502339"/>
            <a:ext cx="568721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7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9027485" cy="6239482"/>
          </a:xfrm>
        </p:spPr>
      </p:pic>
    </p:spTree>
    <p:extLst>
      <p:ext uri="{BB962C8B-B14F-4D97-AF65-F5344CB8AC3E}">
        <p14:creationId xmlns:p14="http://schemas.microsoft.com/office/powerpoint/2010/main" val="224804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18518"/>
            <a:ext cx="9068519" cy="6239482"/>
          </a:xfrm>
        </p:spPr>
      </p:pic>
    </p:spTree>
    <p:extLst>
      <p:ext uri="{BB962C8B-B14F-4D97-AF65-F5344CB8AC3E}">
        <p14:creationId xmlns:p14="http://schemas.microsoft.com/office/powerpoint/2010/main" val="27895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9017283" cy="6239482"/>
          </a:xfrm>
        </p:spPr>
      </p:pic>
    </p:spTree>
    <p:extLst>
      <p:ext uri="{BB962C8B-B14F-4D97-AF65-F5344CB8AC3E}">
        <p14:creationId xmlns:p14="http://schemas.microsoft.com/office/powerpoint/2010/main" val="386306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9031287" cy="6220926"/>
          </a:xfrm>
        </p:spPr>
      </p:pic>
    </p:spTree>
    <p:extLst>
      <p:ext uri="{BB962C8B-B14F-4D97-AF65-F5344CB8AC3E}">
        <p14:creationId xmlns:p14="http://schemas.microsoft.com/office/powerpoint/2010/main" val="121499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57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Mans digitālais portfolio</vt:lpstr>
      <vt:lpstr>Par ko es stāstīšu?</vt:lpstr>
      <vt:lpstr>Mana portfolio galvenais mērķis</vt:lpstr>
      <vt:lpstr>Kāda informācija ir atrodama?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Lielākie izaicinājumi</vt:lpstr>
      <vt:lpstr>PALDIES PAR UZMANĪBU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 digitālais portfolio</dc:title>
  <dc:creator>Lietotājs</dc:creator>
  <cp:lastModifiedBy>Lietotājs</cp:lastModifiedBy>
  <cp:revision>2</cp:revision>
  <dcterms:created xsi:type="dcterms:W3CDTF">2020-05-14T18:07:37Z</dcterms:created>
  <dcterms:modified xsi:type="dcterms:W3CDTF">2020-05-14T18:25:03Z</dcterms:modified>
</cp:coreProperties>
</file>