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>
      <p:cViewPr>
        <p:scale>
          <a:sx n="156" d="100"/>
          <a:sy n="156" d="100"/>
        </p:scale>
        <p:origin x="-2432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36EC-8268-BB77-4F00-76DAECCA6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31ED1-5409-F25D-FAB4-672D9FC52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74252-C6C2-FF1E-CA02-20690E1F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DB05-35A0-F94E-847C-74C3C3FA2A5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D0BC3-DB58-B56D-7363-24F09808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2CAF9-8E21-4C12-BC41-46B4CE89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CFCBE-2256-4A48-9D2E-810D2FD7A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9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E8B5-EA00-6C34-C909-CF1D7EEA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A4924-DCD6-1771-00EB-982435110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D7FAA-7230-1D7C-8A2B-B360457E6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DB05-35A0-F94E-847C-74C3C3FA2A5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55AE-5BAB-E22A-1DDE-A1BB74E6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B54C6-B74E-3250-9A68-CA78D8D8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CFCBE-2256-4A48-9D2E-810D2FD7A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9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C6960-BD0D-F2A1-D788-D8713A3D2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8169A-8EF8-475E-0A93-74E535500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63F52-E499-F2D3-EC33-88AF84A0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DB05-35A0-F94E-847C-74C3C3FA2A5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FE931-3983-A497-D5D5-43287014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77D84-DB03-1563-4FF3-B0B10D13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CFCBE-2256-4A48-9D2E-810D2FD7A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677C-4BA5-8D63-DF17-E64F91F2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2BAD7-D6E6-117C-83FC-666083A49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569ED-01B3-4700-A7D2-400BFE61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DB05-35A0-F94E-847C-74C3C3FA2A5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C7383-4B84-2628-EE0A-7699FE70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0C09A-000A-A1FF-9244-4B56BE6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CFCBE-2256-4A48-9D2E-810D2FD7A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3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C8EC-9F53-63CD-953E-8DDB7387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47D0B-9A53-0FF1-24B5-D76D6D0C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F9FB7-ACAB-0C95-5B7A-21F2FAF3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DB05-35A0-F94E-847C-74C3C3FA2A5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89E46-0119-8531-2BD3-4E8FC5AC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0E1EC-7435-3C95-724A-A19D12BA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CFCBE-2256-4A48-9D2E-810D2FD7A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9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1254-DA7F-587C-A3C0-8C4C5885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02164-8DC2-751C-6258-677DD9243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A2156-209F-9278-D152-37D8631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A8DF8-3FF2-3726-90CF-58D175D7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DB05-35A0-F94E-847C-74C3C3FA2A5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424FB-101F-CE8C-7CA5-7FEA1127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487BF-B492-2BAD-073E-3B1EC14B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CFCBE-2256-4A48-9D2E-810D2FD7A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5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6623-1144-3CE7-3E65-88EE873B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79416-9912-8FC6-3477-A75F9756E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AED21-7671-3DD8-78B4-127D733C1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7942B-F623-8E1D-419F-13719DA3E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4DBA7-1560-717E-3D94-1F1C13B8C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CEB956-18A0-B89E-061E-BB007FCF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DB05-35A0-F94E-847C-74C3C3FA2A5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07B25-43A8-EEA1-4C67-7652F533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832E5-15BA-AEEB-95F5-7CACF66E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CFCBE-2256-4A48-9D2E-810D2FD7A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4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E9D1-1825-A103-AF75-CCE8ED17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6294-8578-1F92-96DC-385432A7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DB05-35A0-F94E-847C-74C3C3FA2A5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D2B7F-8800-EE8C-54D9-58934645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7922A-371B-3090-55D6-CECE9FC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CFCBE-2256-4A48-9D2E-810D2FD7A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4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E5A5C-8F2F-6E85-6BFF-E059C804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DB05-35A0-F94E-847C-74C3C3FA2A5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A6E3F-27EE-771A-AB63-2AD6EE7F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AC920-0F64-E16B-5792-63259FCF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CFCBE-2256-4A48-9D2E-810D2FD7A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9843-FAAD-7840-7DA6-47330269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C4E58-AD7F-FC83-084F-27D4516DB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57852-6800-E4AC-5D59-5F2269493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DB316-F8A8-4607-0B70-AD850CD0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DB05-35A0-F94E-847C-74C3C3FA2A5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25379-EEFC-79ED-EC49-801DA908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1F4CF-5386-4930-A649-7834B98C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CFCBE-2256-4A48-9D2E-810D2FD7A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73DE-FA9E-A324-0C8D-ADF5C0C3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CAF38-1B16-4770-BED5-7B59D3819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C513F-4A4F-6C2D-0AE3-BFFCB0F9E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92E74-1A24-5040-559D-0974CA21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DB05-35A0-F94E-847C-74C3C3FA2A5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88C7E-EC18-819F-599B-B85A03B8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D6E25-33D3-492B-19A8-D1FF4960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CFCBE-2256-4A48-9D2E-810D2FD7A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CBA13-8E66-EB65-7455-1C7B63B3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70472-E7D1-548D-9C12-97DE638C5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EDE4E-BF62-7A65-B48D-056F52439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DB05-35A0-F94E-847C-74C3C3FA2A5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C8EA4-7BB2-CB80-0594-C6632D360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F130-6C0A-9C94-F812-BA3F52EE5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CFCBE-2256-4A48-9D2E-810D2FD7A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7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36B1CB-4A7E-D032-5CA1-2017CCF9A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19" y="1521619"/>
            <a:ext cx="3814762" cy="38147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E72E61-094B-3A88-CDB9-CA25F7A6FD7C}"/>
              </a:ext>
            </a:extLst>
          </p:cNvPr>
          <p:cNvSpPr/>
          <p:nvPr/>
        </p:nvSpPr>
        <p:spPr>
          <a:xfrm>
            <a:off x="4188619" y="1804736"/>
            <a:ext cx="3814762" cy="200170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103782"/>
              </a:avLst>
            </a:prstTxWarp>
            <a:spAutoFit/>
          </a:bodyPr>
          <a:lstStyle/>
          <a:p>
            <a:pPr algn="ctr"/>
            <a:r>
              <a:rPr lang="en-US" sz="4000" b="0" cap="none" spc="0" dirty="0">
                <a:ln w="0">
                  <a:noFill/>
                </a:ln>
                <a:solidFill>
                  <a:schemeClr val="tx1"/>
                </a:solidFill>
              </a:rPr>
              <a:t>Thinkers &amp; Makers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2B29AD-D727-3727-9D9E-5710889E36F3}"/>
              </a:ext>
            </a:extLst>
          </p:cNvPr>
          <p:cNvSpPr/>
          <p:nvPr/>
        </p:nvSpPr>
        <p:spPr>
          <a:xfrm>
            <a:off x="2798752" y="3198315"/>
            <a:ext cx="6594496" cy="200170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1"/>
              </a:avLst>
            </a:prstTxWarp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</a:rPr>
              <a:t>Startups &amp; Science in Europe</a:t>
            </a:r>
          </a:p>
        </p:txBody>
      </p:sp>
    </p:spTree>
    <p:extLst>
      <p:ext uri="{BB962C8B-B14F-4D97-AF65-F5344CB8AC3E}">
        <p14:creationId xmlns:p14="http://schemas.microsoft.com/office/powerpoint/2010/main" val="325203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36B1CB-4A7E-D032-5CA1-2017CCF9A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19" y="1521619"/>
            <a:ext cx="3814762" cy="38147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E72E61-094B-3A88-CDB9-CA25F7A6FD7C}"/>
              </a:ext>
            </a:extLst>
          </p:cNvPr>
          <p:cNvSpPr/>
          <p:nvPr/>
        </p:nvSpPr>
        <p:spPr>
          <a:xfrm>
            <a:off x="4188619" y="1804736"/>
            <a:ext cx="3814762" cy="200170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103782"/>
              </a:avLst>
            </a:prstTxWarp>
            <a:spAutoFit/>
          </a:bodyPr>
          <a:lstStyle/>
          <a:p>
            <a:pPr algn="ctr"/>
            <a:r>
              <a:rPr lang="en-US" sz="4000" b="0" cap="none" spc="0" dirty="0">
                <a:ln w="0">
                  <a:noFill/>
                </a:ln>
                <a:solidFill>
                  <a:schemeClr val="tx1"/>
                </a:solidFill>
                <a:latin typeface=""/>
              </a:rPr>
              <a:t>Thinkers &amp; Makers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2B29AD-D727-3727-9D9E-5710889E36F3}"/>
              </a:ext>
            </a:extLst>
          </p:cNvPr>
          <p:cNvSpPr/>
          <p:nvPr/>
        </p:nvSpPr>
        <p:spPr>
          <a:xfrm>
            <a:off x="2798752" y="3198315"/>
            <a:ext cx="6594496" cy="200170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1"/>
              </a:avLst>
            </a:prstTxWarp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latin typeface=""/>
              </a:rPr>
              <a:t>Startups &amp; Science in Europe</a:t>
            </a:r>
          </a:p>
        </p:txBody>
      </p:sp>
    </p:spTree>
    <p:extLst>
      <p:ext uri="{BB962C8B-B14F-4D97-AF65-F5344CB8AC3E}">
        <p14:creationId xmlns:p14="http://schemas.microsoft.com/office/powerpoint/2010/main" val="147332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36B1CB-4A7E-D032-5CA1-2017CCF9A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19" y="1521619"/>
            <a:ext cx="3814762" cy="38147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E72E61-094B-3A88-CDB9-CA25F7A6FD7C}"/>
              </a:ext>
            </a:extLst>
          </p:cNvPr>
          <p:cNvSpPr/>
          <p:nvPr/>
        </p:nvSpPr>
        <p:spPr>
          <a:xfrm>
            <a:off x="2994782" y="2123982"/>
            <a:ext cx="6202434" cy="200170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103782"/>
              </a:avLst>
            </a:prstTxWarp>
            <a:spAutoFit/>
          </a:bodyPr>
          <a:lstStyle/>
          <a:p>
            <a:pPr algn="ctr"/>
            <a:r>
              <a:rPr lang="en-US" sz="4000" b="0" cap="none" spc="0" dirty="0">
                <a:ln w="0">
                  <a:noFill/>
                </a:ln>
                <a:solidFill>
                  <a:schemeClr val="tx1"/>
                </a:solidFill>
                <a:latin typeface="PT Sans" panose="020B0503020203020204" pitchFamily="34" charset="77"/>
              </a:rPr>
              <a:t>Thinkers &amp; Makers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2B29AD-D727-3727-9D9E-5710889E36F3}"/>
              </a:ext>
            </a:extLst>
          </p:cNvPr>
          <p:cNvSpPr/>
          <p:nvPr/>
        </p:nvSpPr>
        <p:spPr>
          <a:xfrm>
            <a:off x="2798751" y="3124836"/>
            <a:ext cx="6594496" cy="200170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1"/>
              </a:avLst>
            </a:prstTxWarp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latin typeface="PT Sans" panose="020B0503020203020204" pitchFamily="34" charset="77"/>
              </a:rPr>
              <a:t>Startups &amp; Science in Europe</a:t>
            </a:r>
          </a:p>
        </p:txBody>
      </p:sp>
    </p:spTree>
    <p:extLst>
      <p:ext uri="{BB962C8B-B14F-4D97-AF65-F5344CB8AC3E}">
        <p14:creationId xmlns:p14="http://schemas.microsoft.com/office/powerpoint/2010/main" val="370959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36B1CB-4A7E-D032-5CA1-2017CCF9A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19" y="1521619"/>
            <a:ext cx="3814762" cy="38147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E72E61-094B-3A88-CDB9-CA25F7A6FD7C}"/>
              </a:ext>
            </a:extLst>
          </p:cNvPr>
          <p:cNvSpPr/>
          <p:nvPr/>
        </p:nvSpPr>
        <p:spPr>
          <a:xfrm>
            <a:off x="4188619" y="1804736"/>
            <a:ext cx="3814762" cy="200170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103782"/>
              </a:avLst>
            </a:prstTxWarp>
            <a:spAutoFit/>
          </a:bodyPr>
          <a:lstStyle/>
          <a:p>
            <a:pPr algn="ctr"/>
            <a:r>
              <a:rPr lang="en-US" sz="4000" b="0" cap="none" spc="0" dirty="0">
                <a:ln w="0">
                  <a:noFill/>
                </a:ln>
                <a:solidFill>
                  <a:schemeClr val="tx1"/>
                </a:solidFill>
                <a:latin typeface="Bauhaus 93" pitchFamily="82" charset="77"/>
                <a:ea typeface="Ayuthaya" pitchFamily="2" charset="-34"/>
                <a:cs typeface="Ayuthaya" pitchFamily="2" charset="-34"/>
              </a:rPr>
              <a:t>Quicksand</a:t>
            </a:r>
          </a:p>
          <a:p>
            <a:pPr algn="ctr"/>
            <a:endParaRPr lang="en-US" sz="4000" b="0" cap="none" spc="0" dirty="0">
              <a:ln w="0">
                <a:noFill/>
              </a:ln>
              <a:solidFill>
                <a:schemeClr val="tx1"/>
              </a:solidFill>
              <a:latin typeface="Bauhaus 93" pitchFamily="82" charset="77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2B29AD-D727-3727-9D9E-5710889E36F3}"/>
              </a:ext>
            </a:extLst>
          </p:cNvPr>
          <p:cNvSpPr/>
          <p:nvPr/>
        </p:nvSpPr>
        <p:spPr>
          <a:xfrm>
            <a:off x="2798752" y="3198315"/>
            <a:ext cx="6594496" cy="200170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1"/>
              </a:avLst>
            </a:prstTxWarp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latin typeface=""/>
              </a:rPr>
              <a:t>Startups &amp; Science in Europe</a:t>
            </a:r>
          </a:p>
        </p:txBody>
      </p:sp>
    </p:spTree>
    <p:extLst>
      <p:ext uri="{BB962C8B-B14F-4D97-AF65-F5344CB8AC3E}">
        <p14:creationId xmlns:p14="http://schemas.microsoft.com/office/powerpoint/2010/main" val="76134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36B1CB-4A7E-D032-5CA1-2017CCF9A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19" y="1521619"/>
            <a:ext cx="3814762" cy="38147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E72E61-094B-3A88-CDB9-CA25F7A6FD7C}"/>
              </a:ext>
            </a:extLst>
          </p:cNvPr>
          <p:cNvSpPr/>
          <p:nvPr/>
        </p:nvSpPr>
        <p:spPr>
          <a:xfrm>
            <a:off x="4188619" y="1804736"/>
            <a:ext cx="3814762" cy="200170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103782"/>
              </a:avLst>
            </a:prstTxWarp>
            <a:spAutoFit/>
          </a:bodyPr>
          <a:lstStyle/>
          <a:p>
            <a:pPr algn="ctr"/>
            <a:r>
              <a:rPr lang="en-US" sz="4000" b="0" cap="none" spc="0" dirty="0">
                <a:ln w="0">
                  <a:noFill/>
                </a:ln>
                <a:solidFill>
                  <a:schemeClr val="tx1"/>
                </a:solidFill>
                <a:latin typeface=""/>
              </a:rPr>
              <a:t>Thinkers &amp; Makers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2B29AD-D727-3727-9D9E-5710889E36F3}"/>
              </a:ext>
            </a:extLst>
          </p:cNvPr>
          <p:cNvSpPr/>
          <p:nvPr/>
        </p:nvSpPr>
        <p:spPr>
          <a:xfrm>
            <a:off x="2798752" y="3198315"/>
            <a:ext cx="6594496" cy="200170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1"/>
              </a:avLst>
            </a:prstTxWarp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latin typeface=""/>
              </a:rPr>
              <a:t>Startups &amp; Science in Europe</a:t>
            </a:r>
          </a:p>
        </p:txBody>
      </p:sp>
    </p:spTree>
    <p:extLst>
      <p:ext uri="{BB962C8B-B14F-4D97-AF65-F5344CB8AC3E}">
        <p14:creationId xmlns:p14="http://schemas.microsoft.com/office/powerpoint/2010/main" val="40244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36B1CB-4A7E-D032-5CA1-2017CCF9A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19" y="1521619"/>
            <a:ext cx="3814762" cy="38147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E72E61-094B-3A88-CDB9-CA25F7A6FD7C}"/>
              </a:ext>
            </a:extLst>
          </p:cNvPr>
          <p:cNvSpPr/>
          <p:nvPr/>
        </p:nvSpPr>
        <p:spPr>
          <a:xfrm>
            <a:off x="4188619" y="1804736"/>
            <a:ext cx="3814762" cy="200170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103782"/>
              </a:avLst>
            </a:prstTxWarp>
            <a:spAutoFit/>
          </a:bodyPr>
          <a:lstStyle/>
          <a:p>
            <a:pPr algn="ctr"/>
            <a:r>
              <a:rPr lang="en-US" sz="4000" b="0" cap="none" spc="0" dirty="0">
                <a:ln w="0">
                  <a:noFill/>
                </a:ln>
                <a:solidFill>
                  <a:schemeClr val="tx1"/>
                </a:solidFill>
                <a:latin typeface=""/>
              </a:rPr>
              <a:t>Thinkers &amp; Makers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2B29AD-D727-3727-9D9E-5710889E36F3}"/>
              </a:ext>
            </a:extLst>
          </p:cNvPr>
          <p:cNvSpPr/>
          <p:nvPr/>
        </p:nvSpPr>
        <p:spPr>
          <a:xfrm>
            <a:off x="2798752" y="3198315"/>
            <a:ext cx="6594496" cy="200170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1"/>
              </a:avLst>
            </a:prstTxWarp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latin typeface=""/>
              </a:rPr>
              <a:t>Startups &amp; Science in Europe</a:t>
            </a:r>
          </a:p>
        </p:txBody>
      </p:sp>
    </p:spTree>
    <p:extLst>
      <p:ext uri="{BB962C8B-B14F-4D97-AF65-F5344CB8AC3E}">
        <p14:creationId xmlns:p14="http://schemas.microsoft.com/office/powerpoint/2010/main" val="99316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36B1CB-4A7E-D032-5CA1-2017CCF9A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19" y="1521619"/>
            <a:ext cx="3814762" cy="38147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E72E61-094B-3A88-CDB9-CA25F7A6FD7C}"/>
              </a:ext>
            </a:extLst>
          </p:cNvPr>
          <p:cNvSpPr/>
          <p:nvPr/>
        </p:nvSpPr>
        <p:spPr>
          <a:xfrm>
            <a:off x="4188619" y="1804736"/>
            <a:ext cx="3814762" cy="200170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103782"/>
              </a:avLst>
            </a:prstTxWarp>
            <a:spAutoFit/>
          </a:bodyPr>
          <a:lstStyle/>
          <a:p>
            <a:pPr algn="ctr"/>
            <a:r>
              <a:rPr lang="en-US" sz="4000" b="0" cap="none" spc="0" dirty="0">
                <a:ln w="0">
                  <a:noFill/>
                </a:ln>
                <a:solidFill>
                  <a:schemeClr val="tx1"/>
                </a:solidFill>
                <a:latin typeface=""/>
              </a:rPr>
              <a:t>Thinkers &amp; Makers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2B29AD-D727-3727-9D9E-5710889E36F3}"/>
              </a:ext>
            </a:extLst>
          </p:cNvPr>
          <p:cNvSpPr/>
          <p:nvPr/>
        </p:nvSpPr>
        <p:spPr>
          <a:xfrm>
            <a:off x="2798752" y="3198315"/>
            <a:ext cx="6594496" cy="200170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1"/>
              </a:avLst>
            </a:prstTxWarp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latin typeface=""/>
              </a:rPr>
              <a:t>Startups &amp; Science in Europe</a:t>
            </a:r>
          </a:p>
        </p:txBody>
      </p:sp>
    </p:spTree>
    <p:extLst>
      <p:ext uri="{BB962C8B-B14F-4D97-AF65-F5344CB8AC3E}">
        <p14:creationId xmlns:p14="http://schemas.microsoft.com/office/powerpoint/2010/main" val="276899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36B1CB-4A7E-D032-5CA1-2017CCF9A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19" y="1521619"/>
            <a:ext cx="3814762" cy="38147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E72E61-094B-3A88-CDB9-CA25F7A6FD7C}"/>
              </a:ext>
            </a:extLst>
          </p:cNvPr>
          <p:cNvSpPr/>
          <p:nvPr/>
        </p:nvSpPr>
        <p:spPr>
          <a:xfrm>
            <a:off x="4188619" y="1804736"/>
            <a:ext cx="3814762" cy="200170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103782"/>
              </a:avLst>
            </a:prstTxWarp>
            <a:spAutoFit/>
          </a:bodyPr>
          <a:lstStyle/>
          <a:p>
            <a:pPr algn="ctr"/>
            <a:r>
              <a:rPr lang="en-US" sz="4000" b="0" cap="none" spc="0" dirty="0">
                <a:ln w="0">
                  <a:noFill/>
                </a:ln>
                <a:solidFill>
                  <a:schemeClr val="tx1"/>
                </a:solidFill>
                <a:latin typeface=""/>
              </a:rPr>
              <a:t>Thinkers &amp; Make  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2B29AD-D727-3727-9D9E-5710889E36F3}"/>
              </a:ext>
            </a:extLst>
          </p:cNvPr>
          <p:cNvSpPr/>
          <p:nvPr/>
        </p:nvSpPr>
        <p:spPr>
          <a:xfrm>
            <a:off x="2798752" y="3198315"/>
            <a:ext cx="6594496" cy="200170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1"/>
              </a:avLst>
            </a:prstTxWarp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latin typeface=""/>
              </a:rPr>
              <a:t>Startups &amp; Science in Europe</a:t>
            </a:r>
          </a:p>
        </p:txBody>
      </p:sp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10A1D3FF-A8C6-DDAB-8F06-6BED4E38D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90740">
            <a:off x="7615009" y="2109760"/>
            <a:ext cx="371166" cy="38401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F2C81A0-F7E2-2B31-776D-3C54013E4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71514">
            <a:off x="4395452" y="1842211"/>
            <a:ext cx="212522" cy="24867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526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light&#10;&#10;Description automatically generated">
            <a:extLst>
              <a:ext uri="{FF2B5EF4-FFF2-40B4-BE49-F238E27FC236}">
                <a16:creationId xmlns:a16="http://schemas.microsoft.com/office/drawing/2014/main" id="{EC9BD96E-FB56-734E-C79A-67DE05C15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971" y="832757"/>
            <a:ext cx="4376058" cy="437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3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1942</TotalTime>
  <Words>63</Words>
  <Application>Microsoft Macintosh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Bauhaus 93</vt:lpstr>
      <vt:lpstr>Calibri</vt:lpstr>
      <vt:lpstr>Calibri Light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5950247658565320</dc:creator>
  <cp:lastModifiedBy>TU-Pseudonym 5950247658565320</cp:lastModifiedBy>
  <cp:revision>2</cp:revision>
  <dcterms:created xsi:type="dcterms:W3CDTF">2022-09-19T10:42:59Z</dcterms:created>
  <dcterms:modified xsi:type="dcterms:W3CDTF">2022-09-20T20:31:26Z</dcterms:modified>
</cp:coreProperties>
</file>