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EB4-AF8F-E9FA-C87F-B96C04807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1B-C14A-948A-0B98-915096CA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3DC7-9CFE-07CA-CFC2-73462197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D6B7-69C6-F8B7-EE3F-3B0C93AE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B6E4-0331-E7A5-7A4B-30F8055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BC3-C6DB-3E89-DAEA-4263BD62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04939-B1C4-0E64-4F76-2E9936DD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1925-38C3-795A-F284-4F528A99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8D12-BE44-8BFF-3F97-8E1D4EE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F976-2C2C-455D-637F-15D6FC24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5BD6-72F4-103C-B2FD-0EA8E9D92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1C851-0AAF-14ED-1070-7B923C06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9729-D95F-125D-3AD1-85C5FD8D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9F8F-5CA3-9CA1-6C00-28C478D2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4253-CAE8-5869-D575-CD0F7EC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0B9-7347-086B-7161-F6A24DAB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9D27-06AA-C979-3551-773BA8A4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6C6C-0DC4-7654-D992-5C80F3C2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E70E-22DB-2D25-177A-13C306E9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7B91-5E50-9816-8948-4615027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7020-0D18-4502-DD07-DD8717D1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A8FCA-2ACB-D11A-57DF-3431AF69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3EB3-F616-1BA4-4202-5312A9B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7FBF-5FE5-9AFA-1E3D-F922C39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00C72-AF2E-2B70-DAEB-DA1F1321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F71-EC3E-C4D6-1509-7D417E49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A3E7-57D8-2F3A-B579-7412DF952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477-342B-C445-6AD2-8F318EB6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7CB6F-F66A-163D-AC49-D42A273C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23D7-8DF3-5E47-8C2A-8E1F2FEA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C6AE-6C5F-B6F7-B741-0E1FEA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2B45-972F-EC10-9AB4-A4A89A4C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4C9C-B04D-7796-A931-1D49678B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E1AA-1F53-2C49-B59B-4FD8104A6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BC0C5-C8E1-4299-7146-8D56FD1C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F3D3B-0288-4DFE-A87B-B65B2FB7C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D3B3E-4A05-AFC1-D3AB-72A4F67B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D035E-D575-8268-AB59-553236EF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94A2-12B8-6E8D-42F9-DA7974CA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AEEB-0066-37DE-9560-4E361655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1934F-F656-5187-DF67-908AB832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6D16C-E412-226A-4834-948BEC1F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DD2E0-A0DE-1440-68D0-E17C5A09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A0C09-EBAF-33DD-BBED-B05159B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0C01-91DE-E43C-C009-07321769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BB5C-BDCD-5EA1-2EB0-F9CC72DF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C305-891D-5E2A-EFC9-6F4538A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E0A7-AEE8-093C-0996-613BD1D8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EB6AB-A9D0-EE0C-8FC2-CDA6C10D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3B41-2ED5-49AA-5E8D-154A31FB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83F9-BE63-EB14-8314-B306363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01FD-2D31-A15A-BA9B-1E865D0D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9BF-2FCA-B57E-43F0-D121E2CD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416F0-474E-AED8-B470-3EA2DC08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7255D-50AE-7C9E-0AFC-26DDEA90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0356-B19E-4AE4-2460-DC1E6379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716B-7DB4-80A4-B03E-1150AE2F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467D-45CE-EAE4-786A-5FD44FA2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1AAA4-AFF0-8BF7-7DDE-5E6AEB1A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AD54-AED7-7228-80EE-32096D6F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3DE3-267D-8838-8662-2F13FF658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E89-CE69-EC49-8C57-140567C8AC9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CAE4-478C-7F66-E4D2-B4BB1FFC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2E8C-E02E-F999-78D8-54DC7401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4086-CFB1-8F4A-906A-DCCD411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78F72-99B0-7F84-842E-2A6F6536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15" y="2116667"/>
            <a:ext cx="4460708" cy="254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33B31-1EEE-9D46-B1EA-06B049E70981}"/>
              </a:ext>
            </a:extLst>
          </p:cNvPr>
          <p:cNvSpPr txBox="1"/>
          <p:nvPr/>
        </p:nvSpPr>
        <p:spPr>
          <a:xfrm>
            <a:off x="4283242" y="1191126"/>
            <a:ext cx="4049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Thinkers &amp; Makers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A7A1-753B-3B35-F9CC-7E725D566773}"/>
              </a:ext>
            </a:extLst>
          </p:cNvPr>
          <p:cNvSpPr txBox="1"/>
          <p:nvPr/>
        </p:nvSpPr>
        <p:spPr>
          <a:xfrm>
            <a:off x="4035192" y="4941798"/>
            <a:ext cx="45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Startups and Science in Europe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57A00-F9FC-1852-CA7B-068AA4942B06}"/>
              </a:ext>
            </a:extLst>
          </p:cNvPr>
          <p:cNvSpPr>
            <a:spLocks noChangeAspect="1"/>
          </p:cNvSpPr>
          <p:nvPr/>
        </p:nvSpPr>
        <p:spPr>
          <a:xfrm>
            <a:off x="3197745" y="320040"/>
            <a:ext cx="6220047" cy="621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5950247658565320</dc:creator>
  <cp:lastModifiedBy>TU-Pseudonym 5950247658565320</cp:lastModifiedBy>
  <cp:revision>1</cp:revision>
  <dcterms:created xsi:type="dcterms:W3CDTF">2022-08-23T07:33:00Z</dcterms:created>
  <dcterms:modified xsi:type="dcterms:W3CDTF">2022-08-23T07:43:29Z</dcterms:modified>
</cp:coreProperties>
</file>