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6"/>
  </p:notesMasterIdLst>
  <p:handoutMasterIdLst>
    <p:handoutMasterId r:id="rId17"/>
  </p:handoutMasterIdLst>
  <p:sldIdLst>
    <p:sldId id="290" r:id="rId5"/>
    <p:sldId id="291" r:id="rId6"/>
    <p:sldId id="295" r:id="rId7"/>
    <p:sldId id="273" r:id="rId8"/>
    <p:sldId id="276" r:id="rId9"/>
    <p:sldId id="292" r:id="rId10"/>
    <p:sldId id="278" r:id="rId11"/>
    <p:sldId id="258" r:id="rId12"/>
    <p:sldId id="268" r:id="rId13"/>
    <p:sldId id="296" r:id="rId14"/>
    <p:sldId id="28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8/31/2022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9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6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0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1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6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8/31/2022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400" y="2136511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B0F0"/>
                </a:solidFill>
              </a:rPr>
              <a:t>ADINISTRASI SISTEM JARINGAN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95313-60BB-A290-25DE-27E461DE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9686">
            <a:off x="1551033" y="1716197"/>
            <a:ext cx="2016474" cy="94488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39E58-3373-384E-C23C-A096E3C6BE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75" b="98819" l="4135" r="95113">
                        <a14:foregroundMark x1="64286" y1="57480" x2="64286" y2="57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24158" y="1594399"/>
            <a:ext cx="1390015" cy="13608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6BDBF3-4C3B-5759-9D4E-D27FB5902218}"/>
              </a:ext>
            </a:extLst>
          </p:cNvPr>
          <p:cNvSpPr txBox="1"/>
          <p:nvPr/>
        </p:nvSpPr>
        <p:spPr>
          <a:xfrm>
            <a:off x="2943997" y="2675773"/>
            <a:ext cx="6778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 KEAHLIAN TEKNIK KOMPUTER JARINGAN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8A89C-5F7F-BD80-66CE-2417576DA3E3}"/>
              </a:ext>
            </a:extLst>
          </p:cNvPr>
          <p:cNvSpPr txBox="1"/>
          <p:nvPr/>
        </p:nvSpPr>
        <p:spPr>
          <a:xfrm>
            <a:off x="3001618" y="2989734"/>
            <a:ext cx="6188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TAHUN PELAJARAN 2022/2023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8E66ABB-7655-0293-D21F-1B8010A36A43}"/>
              </a:ext>
            </a:extLst>
          </p:cNvPr>
          <p:cNvSpPr txBox="1">
            <a:spLocks/>
          </p:cNvSpPr>
          <p:nvPr/>
        </p:nvSpPr>
        <p:spPr>
          <a:xfrm>
            <a:off x="1768400" y="4212289"/>
            <a:ext cx="86552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0B0F0"/>
                </a:solidFill>
              </a:rPr>
              <a:t>INSTALASI SISTEM OPERASI JARINGAN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0B0F0"/>
                </a:solidFill>
              </a:rPr>
              <a:t>BERBASIS TEXT</a:t>
            </a:r>
            <a:endParaRPr lang="ru-RU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1742524"/>
            <a:ext cx="428707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Klik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Finish. Virtual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mesin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selesai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dibuat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E5271-5D27-7F3E-2A96-94B13751F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981" y="642594"/>
            <a:ext cx="5757862" cy="55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846" y="1352277"/>
            <a:ext cx="4633416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Lorem Ipsum Dolor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0845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Nunc viverra imperdiet enim. Fusce est. Vivamus a tellus.</a:t>
            </a:r>
          </a:p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Pellentesque habitant morbi tristique senectus et netus et malesuada fames ac turpis egestas. Proin pharetra nonummy pede. Mauris et orci.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CF286-CE39-700A-7FAB-D5CDA453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87"/>
            <a:ext cx="121920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4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07913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Point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Kegiatan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7BFA60-28CD-C7BF-FB7A-93C843993E00}"/>
              </a:ext>
            </a:extLst>
          </p:cNvPr>
          <p:cNvSpPr txBox="1">
            <a:spLocks/>
          </p:cNvSpPr>
          <p:nvPr/>
        </p:nvSpPr>
        <p:spPr>
          <a:xfrm>
            <a:off x="1483500" y="20141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Pembuatan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Komputer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Virtual Debian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Instalasi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Debian</a:t>
            </a: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</a:rPr>
              <a:t>Pembuatan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</a:rPr>
              <a:t>Komputer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Virtual 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VMware</a:t>
            </a:r>
          </a:p>
        </p:txBody>
      </p:sp>
      <p:pic>
        <p:nvPicPr>
          <p:cNvPr id="3074" name="Picture 2" descr="Pengertian VMware Adalah : Manfaat dan Cara Kerja VMware">
            <a:extLst>
              <a:ext uri="{FF2B5EF4-FFF2-40B4-BE49-F238E27FC236}">
                <a16:creationId xmlns:a16="http://schemas.microsoft.com/office/drawing/2014/main" id="{C27790A8-6553-0D7E-64A6-CA0CCA3D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530" y="2014194"/>
            <a:ext cx="5592417" cy="35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3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 descr="Young man is writing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Tahapan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Instalasi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Debian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Klik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dua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kali pada icon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vmware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 descr="Pengertian VMware Adalah : Manfaat dan Cara Kerja VMware">
            <a:extLst>
              <a:ext uri="{FF2B5EF4-FFF2-40B4-BE49-F238E27FC236}">
                <a16:creationId xmlns:a16="http://schemas.microsoft.com/office/drawing/2014/main" id="{895F6126-3651-4196-54D8-2EE6B7D69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07" y="2982844"/>
            <a:ext cx="1201790" cy="87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7 Best Mouse pointers ideas | mouse pointers, pointers, computer icon">
            <a:extLst>
              <a:ext uri="{FF2B5EF4-FFF2-40B4-BE49-F238E27FC236}">
                <a16:creationId xmlns:a16="http://schemas.microsoft.com/office/drawing/2014/main" id="{F9E46F6B-8849-82C1-E2AF-B4B9F8CD1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04" y="3217397"/>
            <a:ext cx="1044628" cy="4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Jual License VMWare Workstation 15 Pro Untuk 10 PC di Seller Almaftuchin  Shop - Kab. Temanggung, Jawa Tengah | Blibli">
            <a:extLst>
              <a:ext uri="{FF2B5EF4-FFF2-40B4-BE49-F238E27FC236}">
                <a16:creationId xmlns:a16="http://schemas.microsoft.com/office/drawing/2014/main" id="{C5CB4FBC-0755-7C00-F50C-1C9A1EDA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50" y="2538919"/>
            <a:ext cx="6077496" cy="4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7494" y="1509621"/>
            <a:ext cx="3144774" cy="37593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en-US" sz="2800" dirty="0">
                <a:solidFill>
                  <a:srgbClr val="FFFF00"/>
                </a:solidFill>
              </a:rPr>
              <a:t>2. 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Klik</a:t>
            </a:r>
            <a:r>
              <a:rPr lang="en-US" sz="2800" b="1" dirty="0">
                <a:solidFill>
                  <a:srgbClr val="FFFF00"/>
                </a:solidFill>
              </a:rPr>
              <a:t> Create New Virtual Machine, </a:t>
            </a:r>
            <a:r>
              <a:rPr lang="en-US" sz="2800" dirty="0" err="1">
                <a:solidFill>
                  <a:srgbClr val="FFFF00"/>
                </a:solidFill>
              </a:rPr>
              <a:t>untuk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membuat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Komputer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vitual</a:t>
            </a:r>
            <a:r>
              <a:rPr lang="en-US" sz="2800" dirty="0">
                <a:solidFill>
                  <a:srgbClr val="FFFF00"/>
                </a:solidFill>
              </a:rPr>
              <a:t> yang </a:t>
            </a:r>
            <a:r>
              <a:rPr lang="en-US" sz="2800" dirty="0" err="1">
                <a:solidFill>
                  <a:srgbClr val="FFFF00"/>
                </a:solidFill>
              </a:rPr>
              <a:t>akan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diinstal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sistem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operasi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debian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5122" name="Picture 2" descr="Jual License VMWare Workstation 15 Pro Untuk 10 PC di Seller Almaftuchin  Shop - Kab. Temanggung, Jawa Tengah | Blibli">
            <a:extLst>
              <a:ext uri="{FF2B5EF4-FFF2-40B4-BE49-F238E27FC236}">
                <a16:creationId xmlns:a16="http://schemas.microsoft.com/office/drawing/2014/main" id="{579F2015-6708-FAD1-3E68-0557AD76B58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2" r="12402"/>
          <a:stretch>
            <a:fillRect/>
          </a:stretch>
        </p:blipFill>
        <p:spPr bwMode="auto">
          <a:xfrm>
            <a:off x="228600" y="198438"/>
            <a:ext cx="76962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eople discuss some documents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DD1FD5-F78D-87A8-3D88-81336F20E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07" y="649357"/>
            <a:ext cx="5243511" cy="520216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A048AF-7391-6CF3-8899-6CBE32CD5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8388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/>
              <a:t>Pilih</a:t>
            </a:r>
            <a:r>
              <a:rPr lang="en-US" sz="2400" b="1" dirty="0"/>
              <a:t> Typical </a:t>
            </a:r>
            <a:r>
              <a:rPr lang="en-US" sz="2400" b="1" dirty="0" err="1"/>
              <a:t>lalu</a:t>
            </a:r>
            <a:r>
              <a:rPr lang="en-US" sz="2400" b="1" dirty="0"/>
              <a:t> </a:t>
            </a:r>
            <a:r>
              <a:rPr lang="en-US" sz="2400" b="1" dirty="0" err="1"/>
              <a:t>klik</a:t>
            </a:r>
            <a:r>
              <a:rPr lang="en-US" sz="2400" b="1" dirty="0"/>
              <a:t> next</a:t>
            </a:r>
          </a:p>
        </p:txBody>
      </p:sp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Young man with the lapto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6422" y="785622"/>
            <a:ext cx="43364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2060"/>
                </a:solidFill>
              </a:rPr>
              <a:t>Pilih</a:t>
            </a:r>
            <a:r>
              <a:rPr lang="en-US" sz="2800" b="1" dirty="0">
                <a:solidFill>
                  <a:srgbClr val="002060"/>
                </a:solidFill>
              </a:rPr>
              <a:t> Installer disc image file.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2060"/>
                </a:solidFill>
              </a:rPr>
              <a:t>Klik</a:t>
            </a:r>
            <a:r>
              <a:rPr lang="en-US" sz="2800" b="1" dirty="0">
                <a:solidFill>
                  <a:srgbClr val="002060"/>
                </a:solidFill>
              </a:rPr>
              <a:t> browse </a:t>
            </a:r>
            <a:r>
              <a:rPr lang="en-US" sz="2800" b="1" dirty="0" err="1">
                <a:solidFill>
                  <a:srgbClr val="002060"/>
                </a:solidFill>
              </a:rPr>
              <a:t>untuk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mengarakan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ke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tempat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penyimpanan</a:t>
            </a:r>
            <a:r>
              <a:rPr lang="en-US" sz="2800" b="1" dirty="0">
                <a:solidFill>
                  <a:srgbClr val="002060"/>
                </a:solidFill>
              </a:rPr>
              <a:t> file iso Debian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Lalu </a:t>
            </a:r>
            <a:r>
              <a:rPr lang="en-US" sz="2800" b="1" dirty="0" err="1">
                <a:solidFill>
                  <a:srgbClr val="002060"/>
                </a:solidFill>
              </a:rPr>
              <a:t>klik</a:t>
            </a:r>
            <a:r>
              <a:rPr lang="en-US" sz="2800" b="1" dirty="0">
                <a:solidFill>
                  <a:srgbClr val="002060"/>
                </a:solidFill>
              </a:rPr>
              <a:t> next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2E318C-1DCB-B18C-09BC-871C1B46D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" y="0"/>
            <a:ext cx="6385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9BAC94-6EE6-4C8D-8140-D4B8F6CF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Nama Virtual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Mesin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52AEF0-6B6A-4BB0-A115-57B4A6983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6137" y="2538920"/>
            <a:ext cx="4400983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Ketik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pada text box virtual machine name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sesuai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project yang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dibuat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81943-2BA2-B6A5-5CF9-795713D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0" y="374904"/>
            <a:ext cx="5595998" cy="6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an and woman discuss some documents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33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1" dirty="0" err="1">
                <a:solidFill>
                  <a:srgbClr val="FFFF00"/>
                </a:solidFill>
              </a:rPr>
              <a:t>Kapasitas</a:t>
            </a:r>
            <a:r>
              <a:rPr lang="en-US" sz="2800" b="1" dirty="0">
                <a:solidFill>
                  <a:srgbClr val="FFFF00"/>
                </a:solidFill>
              </a:rPr>
              <a:t> Hard Disk</a:t>
            </a:r>
            <a:br>
              <a:rPr lang="en-US" sz="2800" b="1" dirty="0">
                <a:solidFill>
                  <a:srgbClr val="FFFF00"/>
                </a:solidFill>
              </a:rPr>
            </a:b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kapasitas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Disk 20GB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sesuai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dengan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rekomendasi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ukuran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Debian 9</a:t>
            </a:r>
            <a:b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lalu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klik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Next</a:t>
            </a:r>
            <a:br>
              <a:rPr lang="en-US" sz="2800" b="1" dirty="0">
                <a:solidFill>
                  <a:srgbClr val="FFFF00"/>
                </a:solidFill>
              </a:rPr>
            </a:br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7D05-568F-6F14-FC45-21FCFA667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770056"/>
            <a:ext cx="8726557" cy="4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87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265</TotalTime>
  <Words>188</Words>
  <Application>Microsoft Office PowerPoint</Application>
  <PresentationFormat>Widescreen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SavonVTI</vt:lpstr>
      <vt:lpstr>PowerPoint Presentation</vt:lpstr>
      <vt:lpstr>Point Kegiatan</vt:lpstr>
      <vt:lpstr>Pembuatan Komputer Virtual Dengan VMware</vt:lpstr>
      <vt:lpstr>Tahapan Instalasi Debian</vt:lpstr>
      <vt:lpstr>PowerPoint Presentation</vt:lpstr>
      <vt:lpstr>PowerPoint Presentation</vt:lpstr>
      <vt:lpstr>PowerPoint Presentation</vt:lpstr>
      <vt:lpstr>Nama Virtual Mesin</vt:lpstr>
      <vt:lpstr>Kapasitas Hard Disk  Untuk kapasitas Disk 20GB sesuai dengan rekomendasi ukuran untuk Debian 9 lalu klik Next </vt:lpstr>
      <vt:lpstr>Klik Finish. Virtual mesin selesai dibuat</vt:lpstr>
      <vt:lpstr>Lorem Ipsum Dolor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JOBSHEET UJI KOMPETENSI KEAHLIAN</dc:title>
  <dc:creator>Fridz</dc:creator>
  <cp:lastModifiedBy>Fridz</cp:lastModifiedBy>
  <cp:revision>8</cp:revision>
  <dcterms:created xsi:type="dcterms:W3CDTF">2022-08-23T01:47:44Z</dcterms:created>
  <dcterms:modified xsi:type="dcterms:W3CDTF">2022-08-31T13:21:11Z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