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43"/>
  </p:notesMasterIdLst>
  <p:handoutMasterIdLst>
    <p:handoutMasterId r:id="rId44"/>
  </p:handoutMasterIdLst>
  <p:sldIdLst>
    <p:sldId id="290" r:id="rId5"/>
    <p:sldId id="291" r:id="rId6"/>
    <p:sldId id="295" r:id="rId7"/>
    <p:sldId id="273" r:id="rId8"/>
    <p:sldId id="276" r:id="rId9"/>
    <p:sldId id="292" r:id="rId10"/>
    <p:sldId id="278" r:id="rId11"/>
    <p:sldId id="258" r:id="rId12"/>
    <p:sldId id="268" r:id="rId13"/>
    <p:sldId id="296" r:id="rId14"/>
    <p:sldId id="280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602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64CF-3664-45D0-9B27-4222DB1A6BA7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4AB-B9A2-4248-B31F-8EBC71546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7E720-7243-402E-A0D4-CE3189C951A5}" type="datetimeFigureOut">
              <a:rPr lang="en-US" noProof="0" smtClean="0"/>
              <a:t>9/7/2022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9C73-6CDE-45E2-97F8-E3C5308FA23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9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6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0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5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5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1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6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noProof="0" smtClean="0"/>
              <a:t>9/7/2022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n in headphones with a laptop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8400" y="2136511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B0F0"/>
                </a:solidFill>
              </a:rPr>
              <a:t>ADINISTRASI SISTEM JARINGAN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95313-60BB-A290-25DE-27E461DE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9686">
            <a:off x="1551033" y="1716197"/>
            <a:ext cx="2016474" cy="94488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39E58-3373-384E-C23C-A096E3C6BE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75" b="98819" l="4135" r="95113">
                        <a14:foregroundMark x1="64286" y1="57480" x2="64286" y2="574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24158" y="1594399"/>
            <a:ext cx="1390015" cy="136080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6BDBF3-4C3B-5759-9D4E-D27FB5902218}"/>
              </a:ext>
            </a:extLst>
          </p:cNvPr>
          <p:cNvSpPr txBox="1"/>
          <p:nvPr/>
        </p:nvSpPr>
        <p:spPr>
          <a:xfrm>
            <a:off x="2943997" y="2675773"/>
            <a:ext cx="6778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 KEAHLIAN TEKNIK KOMPUTER JARINGAN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08A89C-5F7F-BD80-66CE-2417576DA3E3}"/>
              </a:ext>
            </a:extLst>
          </p:cNvPr>
          <p:cNvSpPr txBox="1"/>
          <p:nvPr/>
        </p:nvSpPr>
        <p:spPr>
          <a:xfrm>
            <a:off x="3001618" y="2989734"/>
            <a:ext cx="6188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TAHUN PELAJARAN 2022/2023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E8E66ABB-7655-0293-D21F-1B8010A36A43}"/>
              </a:ext>
            </a:extLst>
          </p:cNvPr>
          <p:cNvSpPr txBox="1">
            <a:spLocks/>
          </p:cNvSpPr>
          <p:nvPr/>
        </p:nvSpPr>
        <p:spPr>
          <a:xfrm>
            <a:off x="1768400" y="4212289"/>
            <a:ext cx="86552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00B0F0"/>
                </a:solidFill>
              </a:rPr>
              <a:t>INSTALASI SISTEM OPERASI JARINGAN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00B0F0"/>
                </a:solidFill>
              </a:rPr>
              <a:t>BERBASIS TEXT</a:t>
            </a:r>
            <a:endParaRPr lang="ru-RU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1742524"/>
            <a:ext cx="428707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Klik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Finish. Virtual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mesin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selesai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dibuat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E5271-5D27-7F3E-2A96-94B13751F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981" y="642594"/>
            <a:ext cx="5757862" cy="55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24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6167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846" y="1352277"/>
            <a:ext cx="4633416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Lorem Ipsum Dolor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0845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 marL="216000" indent="-2160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Nunc viverra imperdiet enim. Fusce est. Vivamus a tellus.</a:t>
            </a:r>
          </a:p>
          <a:p>
            <a:pPr marL="216000" indent="-2160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Pellentesque habitant morbi tristique senectus et netus et malesuada fames ac turpis egestas. Proin pharetra nonummy pede. Mauris et orci.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CF286-CE39-700A-7FAB-D5CDA453B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87"/>
            <a:ext cx="121920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42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23AD-1CDC-1004-3E9B-98331E6A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OS Debian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6B071-7836-3271-BAA5-FF9197E12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913808"/>
          </a:xfrm>
        </p:spPr>
        <p:txBody>
          <a:bodyPr/>
          <a:lstStyle/>
          <a:p>
            <a:r>
              <a:rPr lang="en-US" sz="2000" b="1" dirty="0"/>
              <a:t>Graphical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OS Debian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interface (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pc client)</a:t>
            </a:r>
          </a:p>
          <a:p>
            <a:r>
              <a:rPr lang="en-US" dirty="0"/>
              <a:t> </a:t>
            </a:r>
            <a:r>
              <a:rPr lang="en-US" sz="2000" b="1" dirty="0"/>
              <a:t>Install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menginstal</a:t>
            </a:r>
            <a:r>
              <a:rPr lang="en-US" sz="2000" dirty="0"/>
              <a:t> OS Debian </a:t>
            </a:r>
            <a:r>
              <a:rPr lang="en-US" sz="2000" dirty="0" err="1"/>
              <a:t>dengan</a:t>
            </a:r>
            <a:r>
              <a:rPr lang="en-US" sz="2000" dirty="0"/>
              <a:t> Command line Interface (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server)</a:t>
            </a:r>
          </a:p>
          <a:p>
            <a:r>
              <a:rPr lang="en-US" sz="2000" b="1" dirty="0" err="1"/>
              <a:t>Pilih</a:t>
            </a:r>
            <a:r>
              <a:rPr lang="en-US" sz="2000" b="1" dirty="0"/>
              <a:t> Install - Enter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C2F460-254D-66AB-183F-90297B7E8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2" y="914400"/>
            <a:ext cx="62388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5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637C-2B5C-035A-603C-2E251FDC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Bahasa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8B9FD-50CF-1456-5408-A128F6E6B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Bahasa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penginstall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Pilih</a:t>
            </a:r>
            <a:r>
              <a:rPr lang="en-US" b="1" dirty="0"/>
              <a:t> : English - Enter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701F5D84-F947-5E1E-EADD-52D4A221C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29866"/>
            <a:ext cx="6858000" cy="4893468"/>
          </a:xfrm>
        </p:spPr>
      </p:pic>
    </p:spTree>
    <p:extLst>
      <p:ext uri="{BB962C8B-B14F-4D97-AF65-F5344CB8AC3E}">
        <p14:creationId xmlns:p14="http://schemas.microsoft.com/office/powerpoint/2010/main" val="3232957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9BB8-F8CB-44CC-4677-0C18F4C4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Pemilihan</a:t>
            </a:r>
            <a:r>
              <a:rPr lang="en-US" dirty="0"/>
              <a:t> Negara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F242A-F55E-4B1D-ED19-62F905469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Negara, </a:t>
            </a:r>
            <a:r>
              <a:rPr lang="en-US" dirty="0" err="1"/>
              <a:t>dikarenakan</a:t>
            </a:r>
            <a:r>
              <a:rPr lang="en-US" dirty="0"/>
              <a:t>  Indonesia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list </a:t>
            </a:r>
            <a:r>
              <a:rPr lang="en-US" dirty="0" err="1"/>
              <a:t>maka</a:t>
            </a:r>
            <a:r>
              <a:rPr lang="en-US" dirty="0"/>
              <a:t> :</a:t>
            </a:r>
          </a:p>
          <a:p>
            <a:r>
              <a:rPr lang="en-US" b="1" dirty="0" err="1"/>
              <a:t>Pilih</a:t>
            </a:r>
            <a:r>
              <a:rPr lang="en-US" b="1" dirty="0"/>
              <a:t> : Other - Enter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B07DE76-2A09-D801-D4A2-896DB7BD3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928621"/>
            <a:ext cx="6858000" cy="4695957"/>
          </a:xfrm>
        </p:spPr>
      </p:pic>
    </p:spTree>
    <p:extLst>
      <p:ext uri="{BB962C8B-B14F-4D97-AF65-F5344CB8AC3E}">
        <p14:creationId xmlns:p14="http://schemas.microsoft.com/office/powerpoint/2010/main" val="348310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95EA-9643-62CC-CF05-AC98D6C7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Benua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575B6-A5A1-0365-0B8B-A8F121791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err="1"/>
              <a:t>Pilih</a:t>
            </a:r>
            <a:r>
              <a:rPr lang="en-US" b="1" dirty="0"/>
              <a:t> : Asia - Enter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27F3E99E-0A0F-9C0C-86F0-0D3C410AE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25117"/>
            <a:ext cx="6858000" cy="3702966"/>
          </a:xfrm>
        </p:spPr>
      </p:pic>
    </p:spTree>
    <p:extLst>
      <p:ext uri="{BB962C8B-B14F-4D97-AF65-F5344CB8AC3E}">
        <p14:creationId xmlns:p14="http://schemas.microsoft.com/office/powerpoint/2010/main" val="3120377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2E8AD-E3BA-8AB0-EE85-FA54818DE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424070"/>
            <a:ext cx="3161963" cy="5519530"/>
          </a:xfrm>
        </p:spPr>
        <p:txBody>
          <a:bodyPr/>
          <a:lstStyle/>
          <a:p>
            <a:r>
              <a:rPr lang="en-US" dirty="0" err="1"/>
              <a:t>Pilih</a:t>
            </a:r>
            <a:r>
              <a:rPr lang="en-US" dirty="0"/>
              <a:t> negara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wilayah </a:t>
            </a:r>
            <a:r>
              <a:rPr lang="en-US" dirty="0" err="1"/>
              <a:t>kita</a:t>
            </a:r>
            <a:r>
              <a:rPr lang="en-US" dirty="0"/>
              <a:t> </a:t>
            </a:r>
            <a:endParaRPr lang="en-US" b="1" dirty="0"/>
          </a:p>
          <a:p>
            <a:r>
              <a:rPr lang="en-US" b="1" dirty="0" err="1"/>
              <a:t>Pilih</a:t>
            </a:r>
            <a:r>
              <a:rPr lang="en-US" b="1" dirty="0"/>
              <a:t> : Indonesia - Enter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36E1F5E-5BF1-13EA-EA24-5B9D51190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38862"/>
            <a:ext cx="6858000" cy="4875476"/>
          </a:xfrm>
        </p:spPr>
      </p:pic>
    </p:spTree>
    <p:extLst>
      <p:ext uri="{BB962C8B-B14F-4D97-AF65-F5344CB8AC3E}">
        <p14:creationId xmlns:p14="http://schemas.microsoft.com/office/powerpoint/2010/main" val="300413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F714-5281-7BA4-22EE-5AEE5DEE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545547"/>
          </a:xfrm>
        </p:spPr>
        <p:txBody>
          <a:bodyPr>
            <a:normAutofit/>
          </a:bodyPr>
          <a:lstStyle/>
          <a:p>
            <a:r>
              <a:rPr lang="en-US" sz="2400" dirty="0" err="1"/>
              <a:t>Konfigurasi</a:t>
            </a:r>
            <a:r>
              <a:rPr lang="en-US" sz="2400" dirty="0"/>
              <a:t> Keyboard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0F122-CDD2-6910-AD1C-0C9DD326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52183" y="1342887"/>
            <a:ext cx="3161963" cy="3606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format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pengunaan</a:t>
            </a:r>
            <a:r>
              <a:rPr lang="en-US" dirty="0"/>
              <a:t> keyboard :</a:t>
            </a:r>
          </a:p>
          <a:p>
            <a:r>
              <a:rPr lang="en-US" b="1" dirty="0" err="1"/>
              <a:t>Pilih</a:t>
            </a:r>
            <a:r>
              <a:rPr lang="en-US" b="1" dirty="0"/>
              <a:t> : American English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E0DC3E87-24DB-1CFB-6EE2-4BE6EA3BE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56632"/>
            <a:ext cx="6858000" cy="4839935"/>
          </a:xfrm>
        </p:spPr>
      </p:pic>
    </p:spTree>
    <p:extLst>
      <p:ext uri="{BB962C8B-B14F-4D97-AF65-F5344CB8AC3E}">
        <p14:creationId xmlns:p14="http://schemas.microsoft.com/office/powerpoint/2010/main" val="1883330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EEF3-C8BC-E5D5-7143-1747215D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625060"/>
          </a:xfrm>
        </p:spPr>
        <p:txBody>
          <a:bodyPr>
            <a:normAutofit fontScale="90000"/>
          </a:bodyPr>
          <a:lstStyle/>
          <a:p>
            <a:r>
              <a:rPr lang="en-US" sz="2800" b="1" dirty="0" err="1"/>
              <a:t>Konfigurasi</a:t>
            </a:r>
            <a:r>
              <a:rPr lang="en-US" sz="2800" b="1" dirty="0"/>
              <a:t> Network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8FB79-A6B2-C766-7E78-6D4F5BC9A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232452"/>
            <a:ext cx="3161963" cy="4711148"/>
          </a:xfrm>
        </p:spPr>
        <p:txBody>
          <a:bodyPr/>
          <a:lstStyle/>
          <a:p>
            <a:r>
              <a:rPr lang="en-US" dirty="0"/>
              <a:t>Hostname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masing-masing (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)</a:t>
            </a:r>
          </a:p>
          <a:p>
            <a:r>
              <a:rPr lang="en-US" dirty="0"/>
              <a:t>Lalu </a:t>
            </a:r>
            <a:r>
              <a:rPr lang="en-US" b="1" dirty="0" err="1"/>
              <a:t>pilih</a:t>
            </a:r>
            <a:r>
              <a:rPr lang="en-US" b="1" dirty="0"/>
              <a:t> continue - enter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AC6BDE-3101-6E97-7588-049E72EDC562}"/>
              </a:ext>
            </a:extLst>
          </p:cNvPr>
          <p:cNvSpPr/>
          <p:nvPr/>
        </p:nvSpPr>
        <p:spPr>
          <a:xfrm>
            <a:off x="685800" y="2915478"/>
            <a:ext cx="2401957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9D8D30E-4DAD-70B7-BE47-EF2BDE999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85660"/>
            <a:ext cx="6858000" cy="47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7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6FB5-37BA-85E1-586A-F23C98D6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572051"/>
          </a:xfrm>
        </p:spPr>
        <p:txBody>
          <a:bodyPr>
            <a:normAutofit fontScale="90000"/>
          </a:bodyPr>
          <a:lstStyle/>
          <a:p>
            <a:r>
              <a:rPr lang="en-US" dirty="0"/>
              <a:t>Nama Domain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EE8DB-754C-40A9-60FC-6B9F5C6E2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179443"/>
            <a:ext cx="3161963" cy="4764157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domain name </a:t>
            </a:r>
            <a:r>
              <a:rPr lang="en-US" dirty="0" err="1"/>
              <a:t>dikosongkan</a:t>
            </a:r>
            <a:r>
              <a:rPr lang="en-US" dirty="0"/>
              <a:t> </a:t>
            </a:r>
            <a:r>
              <a:rPr lang="en-US" b="1" dirty="0" err="1"/>
              <a:t>pilih</a:t>
            </a:r>
            <a:r>
              <a:rPr lang="en-US" b="1" dirty="0"/>
              <a:t> continue </a:t>
            </a:r>
            <a:r>
              <a:rPr lang="en-US" b="1" dirty="0" err="1"/>
              <a:t>lalu</a:t>
            </a:r>
            <a:r>
              <a:rPr lang="en-US" b="1" dirty="0"/>
              <a:t> enter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7DCD04BD-A719-F561-1979-E84B6B355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40205"/>
            <a:ext cx="6858000" cy="4872789"/>
          </a:xfrm>
        </p:spPr>
      </p:pic>
    </p:spTree>
    <p:extLst>
      <p:ext uri="{BB962C8B-B14F-4D97-AF65-F5344CB8AC3E}">
        <p14:creationId xmlns:p14="http://schemas.microsoft.com/office/powerpoint/2010/main" val="417021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07913"/>
            <a:ext cx="11725200" cy="6362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Point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Kegiatan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7BFA60-28CD-C7BF-FB7A-93C843993E00}"/>
              </a:ext>
            </a:extLst>
          </p:cNvPr>
          <p:cNvSpPr txBox="1">
            <a:spLocks/>
          </p:cNvSpPr>
          <p:nvPr/>
        </p:nvSpPr>
        <p:spPr>
          <a:xfrm>
            <a:off x="1483500" y="20141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457200" indent="-457200"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Pembuatan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Komputer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Virtual Debian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Instalasi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Debian</a:t>
            </a:r>
          </a:p>
        </p:txBody>
      </p:sp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72B8-AC17-B5E3-34A9-EFDA6080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572051"/>
          </a:xfrm>
        </p:spPr>
        <p:txBody>
          <a:bodyPr>
            <a:normAutofit fontScale="90000"/>
          </a:bodyPr>
          <a:lstStyle/>
          <a:p>
            <a:r>
              <a:rPr lang="en-US" dirty="0"/>
              <a:t>Password Root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A3C46E-CAA5-8FA2-4BEE-B056B4420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69459"/>
            <a:ext cx="6858000" cy="48142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0B620-F125-828C-00C9-3CDB4A1BC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179443"/>
            <a:ext cx="3161963" cy="3606800"/>
          </a:xfrm>
        </p:spPr>
        <p:txBody>
          <a:bodyPr/>
          <a:lstStyle/>
          <a:p>
            <a:r>
              <a:rPr lang="en-US" dirty="0"/>
              <a:t>Root </a:t>
            </a:r>
            <a:r>
              <a:rPr lang="en-US" dirty="0" err="1"/>
              <a:t>merupakan</a:t>
            </a:r>
            <a:r>
              <a:rPr lang="en-US" dirty="0"/>
              <a:t> user administrator </a:t>
            </a:r>
            <a:r>
              <a:rPr lang="en-US" dirty="0" err="1"/>
              <a:t>dari</a:t>
            </a:r>
            <a:r>
              <a:rPr lang="en-US" dirty="0"/>
              <a:t> system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b="1" dirty="0"/>
              <a:t>( super user SU)</a:t>
            </a:r>
          </a:p>
          <a:p>
            <a:r>
              <a:rPr lang="en-US" b="1" dirty="0" err="1"/>
              <a:t>Catatan</a:t>
            </a:r>
            <a:r>
              <a:rPr lang="en-US" b="1" dirty="0"/>
              <a:t> :</a:t>
            </a:r>
          </a:p>
          <a:p>
            <a:r>
              <a:rPr lang="en-US" b="1" dirty="0"/>
              <a:t>Pada </a:t>
            </a:r>
            <a:r>
              <a:rPr lang="en-US" b="1" dirty="0" err="1"/>
              <a:t>saat</a:t>
            </a:r>
            <a:r>
              <a:rPr lang="en-US" b="1" dirty="0"/>
              <a:t> login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dilihat</a:t>
            </a:r>
            <a:r>
              <a:rPr lang="en-US" b="1" dirty="0"/>
              <a:t> pada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mengetik</a:t>
            </a:r>
            <a:r>
              <a:rPr lang="en-US" b="1" dirty="0"/>
              <a:t>. </a:t>
            </a:r>
            <a:r>
              <a:rPr lang="en-US" b="1" dirty="0" err="1"/>
              <a:t>Maka</a:t>
            </a:r>
            <a:r>
              <a:rPr lang="en-US" b="1" dirty="0"/>
              <a:t> </a:t>
            </a:r>
            <a:r>
              <a:rPr lang="en-US" b="1" dirty="0" err="1"/>
              <a:t>gunakan</a:t>
            </a:r>
            <a:r>
              <a:rPr lang="en-US" b="1" dirty="0"/>
              <a:t> password yang </a:t>
            </a:r>
            <a:r>
              <a:rPr lang="en-US" b="1" dirty="0" err="1"/>
              <a:t>mudah</a:t>
            </a:r>
            <a:r>
              <a:rPr lang="en-US" b="1" dirty="0"/>
              <a:t> </a:t>
            </a:r>
            <a:r>
              <a:rPr lang="en-US" b="1" dirty="0" err="1"/>
              <a:t>diingat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774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DC90-E336-8315-3876-31F3B511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022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Verifikasi</a:t>
            </a:r>
            <a:r>
              <a:rPr lang="en-US" dirty="0"/>
              <a:t> Password Root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2BF7A7-54A9-743D-26BE-AF5CFB375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65184"/>
            <a:ext cx="6858000" cy="48228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0CBE1-4522-4D0A-08DC-79576707C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630017"/>
            <a:ext cx="3161963" cy="4313583"/>
          </a:xfrm>
        </p:spPr>
        <p:txBody>
          <a:bodyPr/>
          <a:lstStyle/>
          <a:p>
            <a:r>
              <a:rPr lang="en-US" dirty="0"/>
              <a:t>Input password root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. </a:t>
            </a:r>
            <a:r>
              <a:rPr lang="en-US" b="1" dirty="0" err="1"/>
              <a:t>Pilih</a:t>
            </a:r>
            <a:r>
              <a:rPr lang="en-US" b="1" dirty="0"/>
              <a:t> Continue </a:t>
            </a:r>
            <a:r>
              <a:rPr lang="en-US" b="1" dirty="0" err="1"/>
              <a:t>lalu</a:t>
            </a:r>
            <a:r>
              <a:rPr lang="en-US" b="1" dirty="0"/>
              <a:t> Enter</a:t>
            </a:r>
          </a:p>
        </p:txBody>
      </p:sp>
    </p:spTree>
    <p:extLst>
      <p:ext uri="{BB962C8B-B14F-4D97-AF65-F5344CB8AC3E}">
        <p14:creationId xmlns:p14="http://schemas.microsoft.com/office/powerpoint/2010/main" val="2771855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056A-A210-224D-6186-794A8E0D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863599"/>
          </a:xfrm>
        </p:spPr>
        <p:txBody>
          <a:bodyPr/>
          <a:lstStyle/>
          <a:p>
            <a:r>
              <a:rPr lang="en-US" dirty="0"/>
              <a:t>Akun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72A07A-E8D8-CDBA-7781-CF462438A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25484"/>
            <a:ext cx="6858000" cy="49022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C3246-7C79-C47D-B870-4BEAF9B3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473199"/>
            <a:ext cx="3161963" cy="3606800"/>
          </a:xfrm>
        </p:spPr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user </a:t>
            </a:r>
            <a:r>
              <a:rPr lang="en-US" dirty="0" err="1"/>
              <a:t>pengganti</a:t>
            </a:r>
            <a:r>
              <a:rPr lang="en-US" dirty="0"/>
              <a:t> root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administrator.</a:t>
            </a:r>
          </a:p>
          <a:p>
            <a:endParaRPr lang="en-US" dirty="0"/>
          </a:p>
          <a:p>
            <a:r>
              <a:rPr lang="en-US" dirty="0" err="1"/>
              <a:t>Catatan</a:t>
            </a:r>
            <a:r>
              <a:rPr lang="en-US" dirty="0"/>
              <a:t> : 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b="1" dirty="0" err="1"/>
              <a:t>Penginputan</a:t>
            </a:r>
            <a:r>
              <a:rPr lang="en-US" b="1" dirty="0"/>
              <a:t> </a:t>
            </a:r>
            <a:r>
              <a:rPr lang="en-US" b="1" dirty="0" err="1"/>
              <a:t>nama</a:t>
            </a:r>
            <a:r>
              <a:rPr lang="en-US" b="1" dirty="0"/>
              <a:t> </a:t>
            </a:r>
            <a:r>
              <a:rPr lang="en-US" b="1" dirty="0" err="1"/>
              <a:t>boleh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spasi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7520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491C-C092-4721-11FC-5C76AB28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611808"/>
          </a:xfrm>
        </p:spPr>
        <p:txBody>
          <a:bodyPr/>
          <a:lstStyle/>
          <a:p>
            <a:r>
              <a:rPr lang="en-US" dirty="0"/>
              <a:t>Akun </a:t>
            </a:r>
            <a:r>
              <a:rPr lang="en-US" dirty="0" err="1"/>
              <a:t>Baru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9D1207-6AD5-7A33-4157-0A1EE3F1E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06701"/>
            <a:ext cx="6858000" cy="49397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97E5D-5D13-C350-AEF3-F41D74B9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199" y="1219200"/>
            <a:ext cx="3161963" cy="3606800"/>
          </a:xfrm>
        </p:spPr>
        <p:txBody>
          <a:bodyPr/>
          <a:lstStyle/>
          <a:p>
            <a:r>
              <a:rPr lang="en-US" dirty="0" err="1"/>
              <a:t>Pemilihan</a:t>
            </a:r>
            <a:r>
              <a:rPr lang="en-US" dirty="0"/>
              <a:t> username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dikombunasikan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endParaRPr lang="en-US" dirty="0"/>
          </a:p>
          <a:p>
            <a:r>
              <a:rPr lang="en-US" b="1" dirty="0"/>
              <a:t>Lalu </a:t>
            </a:r>
            <a:r>
              <a:rPr lang="en-US" b="1" dirty="0" err="1"/>
              <a:t>Pilih</a:t>
            </a:r>
            <a:r>
              <a:rPr lang="en-US" b="1" dirty="0"/>
              <a:t> : Continue </a:t>
            </a:r>
            <a:r>
              <a:rPr lang="en-US" b="1" dirty="0" err="1"/>
              <a:t>lalu</a:t>
            </a:r>
            <a:r>
              <a:rPr lang="en-US" b="1" dirty="0"/>
              <a:t> </a:t>
            </a:r>
            <a:r>
              <a:rPr lang="en-US" b="1" dirty="0" err="1"/>
              <a:t>tekan</a:t>
            </a:r>
            <a:r>
              <a:rPr lang="en-US" b="1" dirty="0"/>
              <a:t> Enter</a:t>
            </a:r>
          </a:p>
        </p:txBody>
      </p:sp>
    </p:spTree>
    <p:extLst>
      <p:ext uri="{BB962C8B-B14F-4D97-AF65-F5344CB8AC3E}">
        <p14:creationId xmlns:p14="http://schemas.microsoft.com/office/powerpoint/2010/main" val="776558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F1E6-F7DF-66ED-670E-B0048749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598556"/>
          </a:xfrm>
        </p:spPr>
        <p:txBody>
          <a:bodyPr>
            <a:normAutofit/>
          </a:bodyPr>
          <a:lstStyle/>
          <a:p>
            <a:r>
              <a:rPr lang="en-US" sz="2400" dirty="0"/>
              <a:t>Password Akun </a:t>
            </a:r>
            <a:r>
              <a:rPr lang="en-US" sz="2400" dirty="0" err="1"/>
              <a:t>Baru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9B20BD-BB61-977C-4918-C4E1A0FA8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01277"/>
            <a:ext cx="6858000" cy="495064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A1171-80C7-180A-11B8-1314B3E42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205948"/>
            <a:ext cx="3161963" cy="3606800"/>
          </a:xfrm>
        </p:spPr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password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dan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Note :</a:t>
            </a:r>
          </a:p>
          <a:p>
            <a:r>
              <a:rPr lang="en-US" b="1" dirty="0"/>
              <a:t>     Password </a:t>
            </a:r>
            <a:r>
              <a:rPr lang="en-US" b="1" dirty="0" err="1"/>
              <a:t>mudah</a:t>
            </a:r>
            <a:r>
              <a:rPr lang="en-US" b="1" dirty="0"/>
              <a:t> </a:t>
            </a:r>
            <a:r>
              <a:rPr lang="en-US" b="1" dirty="0" err="1"/>
              <a:t>diingat</a:t>
            </a:r>
            <a:endParaRPr lang="en-US" dirty="0"/>
          </a:p>
          <a:p>
            <a:r>
              <a:rPr lang="en-US" b="1" dirty="0"/>
              <a:t>Lalu </a:t>
            </a:r>
            <a:r>
              <a:rPr lang="en-US" b="1" dirty="0" err="1"/>
              <a:t>Pilih</a:t>
            </a:r>
            <a:r>
              <a:rPr lang="en-US" b="1" dirty="0"/>
              <a:t> : Continue - Enter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75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EC0A-F1BE-0C10-E7D7-17CCB63A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92986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Verifikasi</a:t>
            </a:r>
            <a:r>
              <a:rPr lang="en-US" sz="2400" dirty="0"/>
              <a:t> Password Akun </a:t>
            </a:r>
            <a:r>
              <a:rPr lang="en-US" sz="2400" dirty="0" err="1"/>
              <a:t>Baru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02B120-EE41-FE58-DCAF-5D3E075B9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16388"/>
            <a:ext cx="6858000" cy="49204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47EF1-59B4-B6F5-F0C4-C0490C591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473199"/>
            <a:ext cx="3161963" cy="3606800"/>
          </a:xfrm>
        </p:spPr>
        <p:txBody>
          <a:bodyPr/>
          <a:lstStyle/>
          <a:p>
            <a:r>
              <a:rPr lang="en-US" dirty="0"/>
              <a:t>Input password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verifikasi</a:t>
            </a:r>
            <a:endParaRPr lang="en-US" b="1" dirty="0"/>
          </a:p>
          <a:p>
            <a:r>
              <a:rPr lang="en-US" b="1" dirty="0" err="1"/>
              <a:t>Pilih</a:t>
            </a:r>
            <a:r>
              <a:rPr lang="en-US" b="1" dirty="0"/>
              <a:t> Continue - Enter</a:t>
            </a:r>
          </a:p>
        </p:txBody>
      </p:sp>
    </p:spTree>
    <p:extLst>
      <p:ext uri="{BB962C8B-B14F-4D97-AF65-F5344CB8AC3E}">
        <p14:creationId xmlns:p14="http://schemas.microsoft.com/office/powerpoint/2010/main" val="4007779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B395-48D7-ECEB-19C6-2BC9D655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Kota dan Zona Waktu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978540-7A49-AD65-C6CE-D3BCED4E3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07382"/>
            <a:ext cx="6858000" cy="49384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55FAD-CE69-8961-AAB7-1B908DE23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zona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kamu</a:t>
            </a:r>
            <a:endParaRPr lang="en-US" dirty="0"/>
          </a:p>
          <a:p>
            <a:r>
              <a:rPr lang="en-US" b="1" dirty="0"/>
              <a:t>Lalu Enter</a:t>
            </a:r>
          </a:p>
        </p:txBody>
      </p:sp>
    </p:spTree>
    <p:extLst>
      <p:ext uri="{BB962C8B-B14F-4D97-AF65-F5344CB8AC3E}">
        <p14:creationId xmlns:p14="http://schemas.microsoft.com/office/powerpoint/2010/main" val="3038192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8700-64CA-8F24-A8DF-C453329D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5391"/>
          </a:xfrm>
        </p:spPr>
        <p:txBody>
          <a:bodyPr/>
          <a:lstStyle/>
          <a:p>
            <a:pPr algn="ctr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Disk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8CCCE9-594A-F12C-2E23-EF4C6F4EC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789726"/>
            <a:ext cx="6858000" cy="49737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DC12A-6DFE-0EAB-1837-EB6111400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722783"/>
            <a:ext cx="3161963" cy="4220817"/>
          </a:xfrm>
        </p:spPr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disk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 err="1"/>
              <a:t>Pilh</a:t>
            </a:r>
            <a:r>
              <a:rPr lang="en-US" b="1" dirty="0"/>
              <a:t> : use entire disk - 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94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19EE-ED66-D0CD-CDFA-6903D477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Pemilihan</a:t>
            </a:r>
            <a:r>
              <a:rPr lang="en-US" dirty="0"/>
              <a:t> Disk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59A595-5C48-2CD2-E58F-23D17ED4F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02671"/>
            <a:ext cx="6858000" cy="49478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78191-861C-C217-26B6-879AD966B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Pilih</a:t>
            </a:r>
            <a:r>
              <a:rPr lang="en-US" dirty="0"/>
              <a:t> Disk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Enter</a:t>
            </a:r>
          </a:p>
        </p:txBody>
      </p:sp>
    </p:spTree>
    <p:extLst>
      <p:ext uri="{BB962C8B-B14F-4D97-AF65-F5344CB8AC3E}">
        <p14:creationId xmlns:p14="http://schemas.microsoft.com/office/powerpoint/2010/main" val="1840201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A35B-1622-9D37-36CA-4F83424F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9696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Pemilihan</a:t>
            </a:r>
            <a:r>
              <a:rPr lang="en-US" dirty="0"/>
              <a:t> Skema </a:t>
            </a:r>
            <a:r>
              <a:rPr lang="en-US" dirty="0" err="1"/>
              <a:t>Partisi</a:t>
            </a:r>
            <a:r>
              <a:rPr lang="en-US" dirty="0"/>
              <a:t> Disk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127AFE-81B9-0A33-33CD-08F4F6886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03154"/>
            <a:ext cx="6858000" cy="494689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7FFCE-9892-CF0E-C074-AC489DCE7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577009"/>
            <a:ext cx="3161963" cy="4366591"/>
          </a:xfrm>
        </p:spPr>
        <p:txBody>
          <a:bodyPr/>
          <a:lstStyle/>
          <a:p>
            <a:r>
              <a:rPr lang="en-US" dirty="0" err="1"/>
              <a:t>Pilih</a:t>
            </a:r>
            <a:r>
              <a:rPr lang="en-US" dirty="0"/>
              <a:t> : All files in one partition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Enter</a:t>
            </a:r>
          </a:p>
        </p:txBody>
      </p:sp>
    </p:spTree>
    <p:extLst>
      <p:ext uri="{BB962C8B-B14F-4D97-AF65-F5344CB8AC3E}">
        <p14:creationId xmlns:p14="http://schemas.microsoft.com/office/powerpoint/2010/main" val="313628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</a:rPr>
              <a:t>Pembuatan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</a:rPr>
              <a:t>Komputer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 Virtual 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</a:rPr>
              <a:t>Dengan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 VMware</a:t>
            </a:r>
          </a:p>
        </p:txBody>
      </p:sp>
      <p:pic>
        <p:nvPicPr>
          <p:cNvPr id="3074" name="Picture 2" descr="Pengertian VMware Adalah : Manfaat dan Cara Kerja VMware">
            <a:extLst>
              <a:ext uri="{FF2B5EF4-FFF2-40B4-BE49-F238E27FC236}">
                <a16:creationId xmlns:a16="http://schemas.microsoft.com/office/drawing/2014/main" id="{C27790A8-6553-0D7E-64A6-CA0CCA3DE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530" y="2014194"/>
            <a:ext cx="5592417" cy="35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339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AE9F-C30B-63C1-252A-6F924103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Partisi</a:t>
            </a:r>
            <a:r>
              <a:rPr lang="en-US" dirty="0"/>
              <a:t> Disk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DB1FE3-0B45-99B6-8C64-73667AD22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18868"/>
            <a:ext cx="6858000" cy="49154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0D997-E004-A00D-1F03-A45C4A484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Partisi</a:t>
            </a:r>
            <a:r>
              <a:rPr lang="en-US" dirty="0"/>
              <a:t> disk </a:t>
            </a:r>
            <a:r>
              <a:rPr lang="en-US" dirty="0" err="1"/>
              <a:t>selesi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 </a:t>
            </a:r>
            <a:r>
              <a:rPr lang="en-US" dirty="0" err="1"/>
              <a:t>Pilih</a:t>
            </a:r>
            <a:r>
              <a:rPr lang="en-US" dirty="0"/>
              <a:t> finish partitioning and write changes to disk – </a:t>
            </a:r>
            <a:r>
              <a:rPr lang="en-US" dirty="0" err="1"/>
              <a:t>lalu</a:t>
            </a:r>
            <a:r>
              <a:rPr lang="en-US" dirty="0"/>
              <a:t> Enter </a:t>
            </a:r>
          </a:p>
        </p:txBody>
      </p:sp>
    </p:spTree>
    <p:extLst>
      <p:ext uri="{BB962C8B-B14F-4D97-AF65-F5344CB8AC3E}">
        <p14:creationId xmlns:p14="http://schemas.microsoft.com/office/powerpoint/2010/main" val="360482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B4CC-36C8-E513-B0E1-616A5E65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Disks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4A383-AA38-34F4-F308-5BE95C028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disk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yes </a:t>
            </a:r>
            <a:r>
              <a:rPr lang="en-US" dirty="0" err="1"/>
              <a:t>lalu</a:t>
            </a:r>
            <a:r>
              <a:rPr lang="en-US" dirty="0"/>
              <a:t> enter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0AEBA5A-CA18-A3D2-C6A8-C4BBE8807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11610"/>
            <a:ext cx="6858000" cy="492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97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A47A-F99D-F5E5-0F7C-C49A0E94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 dan DVD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B2B4AB-C635-FC72-1337-2B3D9D063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799392"/>
            <a:ext cx="6858000" cy="49544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C0663-F277-7011-2E25-1910568CC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err="1"/>
              <a:t>Untuk</a:t>
            </a:r>
            <a:r>
              <a:rPr lang="en-US" b="1" dirty="0"/>
              <a:t> Scan cd dan </a:t>
            </a:r>
            <a:r>
              <a:rPr lang="en-US" b="1" dirty="0" err="1"/>
              <a:t>dvd</a:t>
            </a:r>
            <a:r>
              <a:rPr lang="en-US" b="1" dirty="0"/>
              <a:t> </a:t>
            </a:r>
            <a:r>
              <a:rPr lang="en-US" b="1" dirty="0" err="1"/>
              <a:t>pilih</a:t>
            </a:r>
            <a:r>
              <a:rPr lang="en-US" b="1" dirty="0"/>
              <a:t> No</a:t>
            </a:r>
          </a:p>
        </p:txBody>
      </p:sp>
    </p:spTree>
    <p:extLst>
      <p:ext uri="{BB962C8B-B14F-4D97-AF65-F5344CB8AC3E}">
        <p14:creationId xmlns:p14="http://schemas.microsoft.com/office/powerpoint/2010/main" val="240432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8629-E8BE-A1CA-918B-1B4FAA61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551F3-C5F2-578A-F65D-CEEE63953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Pilih</a:t>
            </a:r>
            <a:r>
              <a:rPr lang="en-US" dirty="0"/>
              <a:t> yes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partisipasi</a:t>
            </a:r>
            <a:r>
              <a:rPr lang="en-US" dirty="0"/>
              <a:t> survey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C5E5195-DA6F-A144-3272-75DCCE2A9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57892"/>
            <a:ext cx="6858000" cy="4837415"/>
          </a:xfrm>
        </p:spPr>
      </p:pic>
    </p:spTree>
    <p:extLst>
      <p:ext uri="{BB962C8B-B14F-4D97-AF65-F5344CB8AC3E}">
        <p14:creationId xmlns:p14="http://schemas.microsoft.com/office/powerpoint/2010/main" val="1403115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0637-6CEB-ED61-283C-1293BA35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70457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Pemilihan</a:t>
            </a:r>
            <a:r>
              <a:rPr lang="en-US" sz="2800" dirty="0"/>
              <a:t> Software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0DA33-2824-DAB4-1B06-B1AC6658F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311965"/>
            <a:ext cx="3161963" cy="3606800"/>
          </a:xfrm>
        </p:spPr>
        <p:txBody>
          <a:bodyPr/>
          <a:lstStyle/>
          <a:p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bintang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di standard system utilities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C7E7968-ED06-D2CF-238D-3F12712A2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786645"/>
            <a:ext cx="6858000" cy="4979910"/>
          </a:xfrm>
        </p:spPr>
      </p:pic>
    </p:spTree>
    <p:extLst>
      <p:ext uri="{BB962C8B-B14F-4D97-AF65-F5344CB8AC3E}">
        <p14:creationId xmlns:p14="http://schemas.microsoft.com/office/powerpoint/2010/main" val="2609783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80F9-0712-B3DC-8AF0-C4C25476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GRUB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51126C-B3E7-04AF-4025-C664098E0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01277"/>
            <a:ext cx="6858000" cy="495064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106A7-A36E-7577-1F5C-C1BD4D8F6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b="1" dirty="0"/>
              <a:t>yes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install GRUB boot loader </a:t>
            </a:r>
            <a:r>
              <a:rPr lang="en-US" dirty="0" err="1"/>
              <a:t>ke</a:t>
            </a:r>
            <a:r>
              <a:rPr lang="en-US" dirty="0"/>
              <a:t> primary drive</a:t>
            </a:r>
          </a:p>
        </p:txBody>
      </p:sp>
    </p:spTree>
    <p:extLst>
      <p:ext uri="{BB962C8B-B14F-4D97-AF65-F5344CB8AC3E}">
        <p14:creationId xmlns:p14="http://schemas.microsoft.com/office/powerpoint/2010/main" val="4217438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D16B-F0CE-1EB5-7317-52B2386E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GRUB Boot Loader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BDEEAA-795A-743A-9123-9394C64AF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01277"/>
            <a:ext cx="6858000" cy="495064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0E176-0E0F-FB6E-358B-CDA62D551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err="1"/>
              <a:t>Pilih</a:t>
            </a:r>
            <a:r>
              <a:rPr lang="en-US" b="1" dirty="0"/>
              <a:t> /dev/</a:t>
            </a:r>
            <a:r>
              <a:rPr lang="en-US" b="1" dirty="0" err="1"/>
              <a:t>sda</a:t>
            </a:r>
            <a:r>
              <a:rPr lang="en-US" b="1" dirty="0"/>
              <a:t> </a:t>
            </a:r>
            <a:r>
              <a:rPr lang="en-US" b="1" dirty="0" err="1"/>
              <a:t>lalu</a:t>
            </a:r>
            <a:r>
              <a:rPr lang="en-US" b="1" dirty="0"/>
              <a:t> enter</a:t>
            </a:r>
          </a:p>
        </p:txBody>
      </p:sp>
    </p:spTree>
    <p:extLst>
      <p:ext uri="{BB962C8B-B14F-4D97-AF65-F5344CB8AC3E}">
        <p14:creationId xmlns:p14="http://schemas.microsoft.com/office/powerpoint/2010/main" val="3792028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B51A-C718-2EE3-16BE-7008C6C5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638312"/>
          </a:xfrm>
        </p:spPr>
        <p:txBody>
          <a:bodyPr/>
          <a:lstStyle/>
          <a:p>
            <a:pPr algn="ctr"/>
            <a:r>
              <a:rPr lang="en-US" dirty="0" err="1"/>
              <a:t>Selesai</a:t>
            </a: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035711-C5F1-07EA-946F-A539A9111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778146"/>
            <a:ext cx="6858000" cy="49969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8B2CE-E595-36DB-DD94-2EF25363A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245704"/>
            <a:ext cx="3161963" cy="4697896"/>
          </a:xfrm>
        </p:spPr>
        <p:txBody>
          <a:bodyPr/>
          <a:lstStyle/>
          <a:p>
            <a:r>
              <a:rPr lang="en-US" dirty="0" err="1"/>
              <a:t>Penginstalan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Opersi</a:t>
            </a:r>
            <a:r>
              <a:rPr lang="en-US" dirty="0"/>
              <a:t> Debian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boot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system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r>
              <a:rPr lang="en-US" b="1" dirty="0" err="1"/>
              <a:t>Pilih</a:t>
            </a:r>
            <a:r>
              <a:rPr lang="en-US" b="1" dirty="0"/>
              <a:t> Continue - Enter</a:t>
            </a:r>
          </a:p>
        </p:txBody>
      </p:sp>
    </p:spTree>
    <p:extLst>
      <p:ext uri="{BB962C8B-B14F-4D97-AF65-F5344CB8AC3E}">
        <p14:creationId xmlns:p14="http://schemas.microsoft.com/office/powerpoint/2010/main" val="527173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152C-B7DB-0F5C-EC41-BC3CB872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Login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DD0283-CAF9-57E2-A0F3-5CC87B1B5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607392"/>
            <a:ext cx="6907696" cy="50247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62750-D1C6-C038-43BF-667BBC8A5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dengan</a:t>
            </a:r>
            <a:r>
              <a:rPr lang="en-US" dirty="0"/>
              <a:t> User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konfiugrasi</a:t>
            </a:r>
            <a:r>
              <a:rPr lang="en-US" dirty="0"/>
              <a:t> </a:t>
            </a:r>
            <a:r>
              <a:rPr lang="en-US" dirty="0" err="1"/>
              <a:t>penginstalan</a:t>
            </a:r>
            <a:r>
              <a:rPr lang="en-US" dirty="0"/>
              <a:t> Debian.</a:t>
            </a:r>
          </a:p>
        </p:txBody>
      </p:sp>
    </p:spTree>
    <p:extLst>
      <p:ext uri="{BB962C8B-B14F-4D97-AF65-F5344CB8AC3E}">
        <p14:creationId xmlns:p14="http://schemas.microsoft.com/office/powerpoint/2010/main" val="102372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" descr="Young man is writing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Tahapan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Instalasi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Debian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4A91-7AB8-40C3-9C11-950FF5FC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Klik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dua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kali pada icon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vmware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 descr="Pengertian VMware Adalah : Manfaat dan Cara Kerja VMware">
            <a:extLst>
              <a:ext uri="{FF2B5EF4-FFF2-40B4-BE49-F238E27FC236}">
                <a16:creationId xmlns:a16="http://schemas.microsoft.com/office/drawing/2014/main" id="{895F6126-3651-4196-54D8-2EE6B7D69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07" y="2982844"/>
            <a:ext cx="1201790" cy="87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7 Best Mouse pointers ideas | mouse pointers, pointers, computer icon">
            <a:extLst>
              <a:ext uri="{FF2B5EF4-FFF2-40B4-BE49-F238E27FC236}">
                <a16:creationId xmlns:a16="http://schemas.microsoft.com/office/drawing/2014/main" id="{F9E46F6B-8849-82C1-E2AF-B4B9F8CD1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04" y="3217397"/>
            <a:ext cx="1044628" cy="4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Jual License VMWare Workstation 15 Pro Untuk 10 PC di Seller Almaftuchin  Shop - Kab. Temanggung, Jawa Tengah | Blibli">
            <a:extLst>
              <a:ext uri="{FF2B5EF4-FFF2-40B4-BE49-F238E27FC236}">
                <a16:creationId xmlns:a16="http://schemas.microsoft.com/office/drawing/2014/main" id="{C5CB4FBC-0755-7C00-F50C-1C9A1EDAB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050" y="2538919"/>
            <a:ext cx="6077496" cy="408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37494" y="1509621"/>
            <a:ext cx="3144774" cy="37593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en-US" sz="2800" dirty="0"/>
              <a:t>2. </a:t>
            </a:r>
            <a:r>
              <a:rPr lang="en-US" sz="2800" b="1" dirty="0"/>
              <a:t> </a:t>
            </a:r>
            <a:r>
              <a:rPr lang="en-US" sz="2800" b="1" dirty="0" err="1"/>
              <a:t>Klik</a:t>
            </a:r>
            <a:r>
              <a:rPr lang="en-US" sz="2800" b="1" dirty="0"/>
              <a:t> Create New Virtual Machine,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vitual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diinstal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</a:t>
            </a:r>
            <a:r>
              <a:rPr lang="en-US" sz="2800" dirty="0" err="1"/>
              <a:t>debian</a:t>
            </a:r>
            <a:r>
              <a:rPr lang="en-US" sz="2800" dirty="0"/>
              <a:t> </a:t>
            </a:r>
          </a:p>
        </p:txBody>
      </p:sp>
      <p:pic>
        <p:nvPicPr>
          <p:cNvPr id="5122" name="Picture 2" descr="Jual License VMWare Workstation 15 Pro Untuk 10 PC di Seller Almaftuchin  Shop - Kab. Temanggung, Jawa Tengah | Blibli">
            <a:extLst>
              <a:ext uri="{FF2B5EF4-FFF2-40B4-BE49-F238E27FC236}">
                <a16:creationId xmlns:a16="http://schemas.microsoft.com/office/drawing/2014/main" id="{579F2015-6708-FAD1-3E68-0557AD76B58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2" r="12402"/>
          <a:stretch>
            <a:fillRect/>
          </a:stretch>
        </p:blipFill>
        <p:spPr bwMode="auto">
          <a:xfrm>
            <a:off x="228600" y="198438"/>
            <a:ext cx="769620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eople discuss some documents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DD1FD5-F78D-87A8-3D88-81336F20E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07" y="649357"/>
            <a:ext cx="5243511" cy="520216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4A048AF-7391-6CF3-8899-6CBE32CD5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8388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/>
              <a:t>Pilih</a:t>
            </a:r>
            <a:r>
              <a:rPr lang="en-US" sz="2400" b="1" dirty="0"/>
              <a:t> Typical </a:t>
            </a:r>
            <a:r>
              <a:rPr lang="en-US" sz="2400" b="1" dirty="0" err="1"/>
              <a:t>lalu</a:t>
            </a:r>
            <a:r>
              <a:rPr lang="en-US" sz="2400" b="1" dirty="0"/>
              <a:t> </a:t>
            </a:r>
            <a:r>
              <a:rPr lang="en-US" sz="2400" b="1" dirty="0" err="1"/>
              <a:t>klik</a:t>
            </a:r>
            <a:r>
              <a:rPr lang="en-US" sz="2400" b="1" dirty="0"/>
              <a:t> next</a:t>
            </a:r>
          </a:p>
        </p:txBody>
      </p:sp>
    </p:spTree>
    <p:extLst>
      <p:ext uri="{BB962C8B-B14F-4D97-AF65-F5344CB8AC3E}">
        <p14:creationId xmlns:p14="http://schemas.microsoft.com/office/powerpoint/2010/main" val="91261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Young man with the laptop">
            <a:extLst>
              <a:ext uri="{FF2B5EF4-FFF2-40B4-BE49-F238E27FC236}">
                <a16:creationId xmlns:a16="http://schemas.microsoft.com/office/drawing/2014/main" id="{B1DE2944-CBE6-437E-B09B-0F786EE86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" y="0"/>
            <a:ext cx="6391275" cy="6858000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6422" y="785622"/>
            <a:ext cx="4336421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2060"/>
                </a:solidFill>
              </a:rPr>
              <a:t>Pilih</a:t>
            </a:r>
            <a:r>
              <a:rPr lang="en-US" sz="2800" b="1" dirty="0">
                <a:solidFill>
                  <a:srgbClr val="002060"/>
                </a:solidFill>
              </a:rPr>
              <a:t> Installer disc image file.</a:t>
            </a:r>
          </a:p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2060"/>
                </a:solidFill>
              </a:rPr>
              <a:t>Klik</a:t>
            </a:r>
            <a:r>
              <a:rPr lang="en-US" sz="2800" b="1" dirty="0">
                <a:solidFill>
                  <a:srgbClr val="002060"/>
                </a:solidFill>
              </a:rPr>
              <a:t> browse </a:t>
            </a:r>
            <a:r>
              <a:rPr lang="en-US" sz="2800" b="1" dirty="0" err="1">
                <a:solidFill>
                  <a:srgbClr val="002060"/>
                </a:solidFill>
              </a:rPr>
              <a:t>untuk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mengarakan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ke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tempat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penyimpanan</a:t>
            </a:r>
            <a:r>
              <a:rPr lang="en-US" sz="2800" b="1" dirty="0">
                <a:solidFill>
                  <a:srgbClr val="002060"/>
                </a:solidFill>
              </a:rPr>
              <a:t> file iso Debian</a:t>
            </a:r>
          </a:p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Lalu </a:t>
            </a:r>
            <a:r>
              <a:rPr lang="en-US" sz="2800" b="1" dirty="0" err="1">
                <a:solidFill>
                  <a:srgbClr val="002060"/>
                </a:solidFill>
              </a:rPr>
              <a:t>klik</a:t>
            </a:r>
            <a:r>
              <a:rPr lang="en-US" sz="2800" b="1" dirty="0">
                <a:solidFill>
                  <a:srgbClr val="002060"/>
                </a:solidFill>
              </a:rPr>
              <a:t> next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2E318C-1DCB-B18C-09BC-871C1B46D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" y="0"/>
            <a:ext cx="6385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9BAC94-6EE6-4C8D-8140-D4B8F6CF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Nama Virtual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Mesin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52AEF0-6B6A-4BB0-A115-57B4A6983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6137" y="2538920"/>
            <a:ext cx="4400983" cy="3480066"/>
          </a:xfrm>
        </p:spPr>
        <p:txBody>
          <a:bodyPr vert="horz" lIns="91440" tIns="45720" rIns="91440" bIns="45720" rtlCol="0">
            <a:normAutofit/>
          </a:bodyPr>
          <a:lstStyle/>
          <a:p>
            <a:pPr marL="216000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</a:rPr>
              <a:t>Ketik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 pada text box virtual machine name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</a:rPr>
              <a:t>sesuai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</a:rPr>
              <a:t>dengan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 project yang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</a:rPr>
              <a:t>dibuat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81943-2BA2-B6A5-5CF9-795713D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90" y="374904"/>
            <a:ext cx="5595998" cy="61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Man and woman discuss some documents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833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b="1" dirty="0" err="1">
                <a:solidFill>
                  <a:srgbClr val="FFFF00"/>
                </a:solidFill>
              </a:rPr>
              <a:t>Kapasitas</a:t>
            </a:r>
            <a:r>
              <a:rPr lang="en-US" sz="2800" b="1" dirty="0">
                <a:solidFill>
                  <a:srgbClr val="FFFF00"/>
                </a:solidFill>
              </a:rPr>
              <a:t> Hard Disk</a:t>
            </a:r>
            <a:br>
              <a:rPr lang="en-US" sz="2800" b="1" dirty="0">
                <a:solidFill>
                  <a:srgbClr val="FFFF00"/>
                </a:solidFill>
              </a:rPr>
            </a:b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Untuk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kapasitas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Disk 20GB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sesuai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dengan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rekomendasi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ukuran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untuk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Debian 9</a:t>
            </a:r>
            <a:b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lalu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klik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Next</a:t>
            </a:r>
            <a:br>
              <a:rPr lang="en-US" sz="2800" b="1" dirty="0">
                <a:solidFill>
                  <a:srgbClr val="FFFF00"/>
                </a:solidFill>
              </a:rPr>
            </a:br>
            <a:endParaRPr lang="en-US" sz="2800" b="1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7D05-568F-6F14-FC45-21FCFA667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770056"/>
            <a:ext cx="8726557" cy="45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87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4_Win32_MO - v4" id="{2AE1B83A-9721-4EF8-B275-2624D019C8C0}" vid="{8CDF83C5-BCF3-42CE-9DDC-151D6253C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TotalTime>328</TotalTime>
  <Words>625</Words>
  <Application>Microsoft Office PowerPoint</Application>
  <PresentationFormat>Widescreen</PresentationFormat>
  <Paragraphs>111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Garamond</vt:lpstr>
      <vt:lpstr>Times New Roman</vt:lpstr>
      <vt:lpstr>SavonVTI</vt:lpstr>
      <vt:lpstr>PowerPoint Presentation</vt:lpstr>
      <vt:lpstr>Point Kegiatan</vt:lpstr>
      <vt:lpstr>Pembuatan Komputer Virtual Dengan VMware</vt:lpstr>
      <vt:lpstr>Tahapan Instalasi Debian</vt:lpstr>
      <vt:lpstr>PowerPoint Presentation</vt:lpstr>
      <vt:lpstr>PowerPoint Presentation</vt:lpstr>
      <vt:lpstr>PowerPoint Presentation</vt:lpstr>
      <vt:lpstr>Nama Virtual Mesin</vt:lpstr>
      <vt:lpstr>Kapasitas Hard Disk  Untuk kapasitas Disk 20GB sesuai dengan rekomendasi ukuran untuk Debian 9 lalu klik Next </vt:lpstr>
      <vt:lpstr>Klik Finish. Virtual mesin selesai dibuat</vt:lpstr>
      <vt:lpstr>Lorem Ipsum Dolor</vt:lpstr>
      <vt:lpstr>Install OS Debian Text</vt:lpstr>
      <vt:lpstr>Penggunaan Bahasa</vt:lpstr>
      <vt:lpstr>Pemilihan Negara</vt:lpstr>
      <vt:lpstr>Pemilihan Benua</vt:lpstr>
      <vt:lpstr>PowerPoint Presentation</vt:lpstr>
      <vt:lpstr>Konfigurasi Keyboard</vt:lpstr>
      <vt:lpstr>Konfigurasi Network</vt:lpstr>
      <vt:lpstr>Nama Domain</vt:lpstr>
      <vt:lpstr>Password Root</vt:lpstr>
      <vt:lpstr>Verifikasi Password Root</vt:lpstr>
      <vt:lpstr>Akun Pengguna</vt:lpstr>
      <vt:lpstr>Akun Baru</vt:lpstr>
      <vt:lpstr>Password Akun Baru</vt:lpstr>
      <vt:lpstr>Verifikasi Password Akun Baru</vt:lpstr>
      <vt:lpstr>Kota dan Zona Waktu</vt:lpstr>
      <vt:lpstr>Metode Partisi Disk</vt:lpstr>
      <vt:lpstr>Pemilihan Disk</vt:lpstr>
      <vt:lpstr>Pemilihan Skema Partisi Disk</vt:lpstr>
      <vt:lpstr>Partisi Disk</vt:lpstr>
      <vt:lpstr>Partition Disks</vt:lpstr>
      <vt:lpstr>CD dan DVD</vt:lpstr>
      <vt:lpstr>Survey</vt:lpstr>
      <vt:lpstr>Pemilihan Software</vt:lpstr>
      <vt:lpstr>Install GRUB</vt:lpstr>
      <vt:lpstr>GRUB Boot Loader</vt:lpstr>
      <vt:lpstr>Selesai </vt:lpstr>
      <vt:lpstr>Tampilan 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JOBSHEET UJI KOMPETENSI KEAHLIAN</dc:title>
  <dc:creator>Fridz</dc:creator>
  <cp:lastModifiedBy>Fridz</cp:lastModifiedBy>
  <cp:revision>13</cp:revision>
  <dcterms:created xsi:type="dcterms:W3CDTF">2022-08-23T01:47:44Z</dcterms:created>
  <dcterms:modified xsi:type="dcterms:W3CDTF">2022-09-07T06:10:14Z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