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1" r:id="rId4"/>
    <p:sldId id="320" r:id="rId5"/>
    <p:sldId id="313" r:id="rId6"/>
    <p:sldId id="312" r:id="rId7"/>
    <p:sldId id="314" r:id="rId8"/>
    <p:sldId id="315" r:id="rId9"/>
    <p:sldId id="316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Konfigurasi</a:t>
            </a:r>
            <a:r>
              <a:rPr lang="en-US" sz="4800" dirty="0"/>
              <a:t> DHCP Server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Administrasi sistem jaringan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Server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FFFF00"/>
                </a:solidFill>
                <a:effectLst/>
                <a:latin typeface="Roboto" panose="020B0604020202020204" pitchFamily="2" charset="0"/>
              </a:rPr>
              <a:t>Pengertian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B0604020202020204" pitchFamily="2" charset="0"/>
              </a:rPr>
              <a:t> DHCP Server</a:t>
            </a:r>
            <a:endParaRPr lang="en-US" b="0" i="0" dirty="0">
              <a:solidFill>
                <a:srgbClr val="FFFF00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FFFF00"/>
                </a:solidFill>
                <a:effectLst/>
                <a:latin typeface="Roboto" panose="020B0604020202020204" pitchFamily="2" charset="0"/>
              </a:rPr>
              <a:t>Instalasi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B0604020202020204" pitchFamily="2" charset="0"/>
              </a:rPr>
              <a:t> Linux Debian</a:t>
            </a:r>
            <a:br>
              <a:rPr lang="en-US" b="0" i="0" dirty="0">
                <a:solidFill>
                  <a:srgbClr val="FFFF00"/>
                </a:solidFill>
                <a:effectLst/>
                <a:latin typeface="Roboto" panose="020B0604020202020204" pitchFamily="2" charset="0"/>
              </a:rPr>
            </a:br>
            <a:endParaRPr lang="en-US" b="0" i="0" dirty="0">
              <a:solidFill>
                <a:srgbClr val="FFFF00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FFFF00"/>
                </a:solidFill>
                <a:effectLst/>
                <a:latin typeface="Roboto" panose="020B0604020202020204" pitchFamily="2" charset="0"/>
              </a:rPr>
              <a:t>Konfigurasi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B0604020202020204" pitchFamily="2" charset="0"/>
              </a:rPr>
              <a:t> IP Address</a:t>
            </a:r>
            <a:endParaRPr lang="en-US" b="0" i="0" dirty="0">
              <a:solidFill>
                <a:srgbClr val="FFFF00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B0604020202020204" pitchFamily="2" charset="0"/>
              </a:rPr>
              <a:t>Install dan </a:t>
            </a:r>
            <a:r>
              <a:rPr lang="en-US" b="0" i="0" u="none" strike="noStrike" dirty="0" err="1">
                <a:solidFill>
                  <a:srgbClr val="FFFF00"/>
                </a:solidFill>
                <a:effectLst/>
                <a:latin typeface="Roboto" panose="020B0604020202020204" pitchFamily="2" charset="0"/>
              </a:rPr>
              <a:t>Konfigurasi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B0604020202020204" pitchFamily="2" charset="0"/>
              </a:rPr>
              <a:t> DHCP Server</a:t>
            </a:r>
            <a:endParaRPr lang="en-US" b="0" i="0" dirty="0">
              <a:solidFill>
                <a:srgbClr val="FFFF00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B0604020202020204" pitchFamily="2" charset="0"/>
              </a:rPr>
              <a:t>Testing DHCP Server pada Client</a:t>
            </a:r>
            <a:endParaRPr lang="en-US" b="0" i="0" dirty="0">
              <a:solidFill>
                <a:srgbClr val="FFFF00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0"/>
            <a:ext cx="9144001" cy="1371600"/>
          </a:xfrm>
        </p:spPr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DHCP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ECCB-18EB-547E-0BED-D1BD62BF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789043"/>
            <a:ext cx="10820399" cy="4114801"/>
          </a:xfrm>
        </p:spPr>
        <p:txBody>
          <a:bodyPr/>
          <a:lstStyle/>
          <a:p>
            <a:r>
              <a:rPr lang="en-US" b="1" i="0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Dinamic</a:t>
            </a:r>
            <a:r>
              <a:rPr lang="en-US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 Host Configuration Protocol</a:t>
            </a:r>
            <a:r>
              <a:rPr lang="en-US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disingkat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DHCP 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protokol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mengatur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pemberian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layanan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pengalamatan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(IP Address, Subnet Mask, IP Gateway, IP DNS)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kepada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komputer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client 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otomatis</a:t>
            </a:r>
            <a:r>
              <a:rPr lang="en-U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dinamis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sesuai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aturan-aturan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telah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ditetapkan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di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sisi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server.</a:t>
            </a:r>
          </a:p>
          <a:p>
            <a:endParaRPr lang="en-US" dirty="0">
              <a:solidFill>
                <a:srgbClr val="FFFF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Komputer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berfungsi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memberikan</a:t>
            </a:r>
            <a:r>
              <a:rPr lang="en-U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layanan</a:t>
            </a:r>
            <a:r>
              <a:rPr lang="en-U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disebut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DHCP Server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Sedangkan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komputer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yang 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menerima</a:t>
            </a:r>
            <a:r>
              <a:rPr lang="en-U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layanan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disebut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DHCP Client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A6F0-1C51-D001-7E82-6C55C997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3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09600"/>
          </a:xfrm>
        </p:spPr>
        <p:txBody>
          <a:bodyPr/>
          <a:lstStyle/>
          <a:p>
            <a:r>
              <a:rPr lang="en-US" dirty="0" err="1"/>
              <a:t>Konfigursi</a:t>
            </a:r>
            <a:r>
              <a:rPr lang="en-US" dirty="0"/>
              <a:t>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3881D-88AE-5401-A88D-51C2E6994607}"/>
              </a:ext>
            </a:extLst>
          </p:cNvPr>
          <p:cNvSpPr txBox="1"/>
          <p:nvPr/>
        </p:nvSpPr>
        <p:spPr>
          <a:xfrm>
            <a:off x="1825624" y="9906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FBF90"/>
                </a:solidFill>
                <a:effectLst/>
                <a:latin typeface="source code pro" panose="020B0604020202020204" pitchFamily="49" charset="0"/>
              </a:rPr>
              <a:t>nano /</a:t>
            </a:r>
            <a:r>
              <a:rPr lang="en-US" b="0" i="0" dirty="0" err="1">
                <a:solidFill>
                  <a:srgbClr val="BFBF90"/>
                </a:solidFill>
                <a:effectLst/>
                <a:latin typeface="source code pro" panose="020B0604020202020204" pitchFamily="49" charset="0"/>
              </a:rPr>
              <a:t>etc</a:t>
            </a:r>
            <a:r>
              <a:rPr lang="en-US" b="0" i="0" dirty="0">
                <a:solidFill>
                  <a:srgbClr val="BFBF90"/>
                </a:solidFill>
                <a:effectLst/>
                <a:latin typeface="source code pro" panose="020B0604020202020204" pitchFamily="49" charset="0"/>
              </a:rPr>
              <a:t>/network/interfaces</a:t>
            </a:r>
            <a:endParaRPr lang="en-US" dirty="0"/>
          </a:p>
        </p:txBody>
      </p:sp>
      <p:pic>
        <p:nvPicPr>
          <p:cNvPr id="2050" name="Picture 2" descr="Konfigurasi IP Address debian 9">
            <a:extLst>
              <a:ext uri="{FF2B5EF4-FFF2-40B4-BE49-F238E27FC236}">
                <a16:creationId xmlns:a16="http://schemas.microsoft.com/office/drawing/2014/main" id="{6DCE87E3-00D7-E77E-D797-6EC28E87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4" y="1359932"/>
            <a:ext cx="8001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D186D3-987E-FCDA-A225-E2924E12D940}"/>
              </a:ext>
            </a:extLst>
          </p:cNvPr>
          <p:cNvSpPr txBox="1"/>
          <p:nvPr/>
        </p:nvSpPr>
        <p:spPr>
          <a:xfrm>
            <a:off x="1979612" y="5867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FBF90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b="0" i="0" dirty="0" err="1">
                <a:solidFill>
                  <a:srgbClr val="BFBF90"/>
                </a:solidFill>
                <a:effectLst/>
                <a:latin typeface="source code pro" panose="020B0509030403020204" pitchFamily="49" charset="0"/>
              </a:rPr>
              <a:t>etc</a:t>
            </a:r>
            <a:r>
              <a:rPr lang="en-US" b="0" i="0" dirty="0">
                <a:solidFill>
                  <a:srgbClr val="BFBF90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b="0" i="0" dirty="0" err="1">
                <a:solidFill>
                  <a:srgbClr val="BFBF90"/>
                </a:solidFill>
                <a:effectLst/>
                <a:latin typeface="source code pro" panose="020B0509030403020204" pitchFamily="49" charset="0"/>
              </a:rPr>
              <a:t>init.d</a:t>
            </a:r>
            <a:r>
              <a:rPr lang="en-US" b="0" i="0" dirty="0">
                <a:solidFill>
                  <a:srgbClr val="BFBF90"/>
                </a:solidFill>
                <a:effectLst/>
                <a:latin typeface="source code pro" panose="020B0509030403020204" pitchFamily="49" charset="0"/>
              </a:rPr>
              <a:t>/networking restart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DA27D-2440-CDBB-D89D-D8FD778345C0}"/>
              </a:ext>
            </a:extLst>
          </p:cNvPr>
          <p:cNvSpPr txBox="1"/>
          <p:nvPr/>
        </p:nvSpPr>
        <p:spPr>
          <a:xfrm>
            <a:off x="1847227" y="5498068"/>
            <a:ext cx="612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Restart </a:t>
            </a:r>
            <a:r>
              <a:rPr lang="en-US" dirty="0" err="1"/>
              <a:t>konfigurasi</a:t>
            </a:r>
            <a:r>
              <a:rPr lang="en-US" dirty="0"/>
              <a:t> network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BF77C8-4EBF-7A0E-1567-13820404F875}"/>
              </a:ext>
            </a:extLst>
          </p:cNvPr>
          <p:cNvSpPr txBox="1"/>
          <p:nvPr/>
        </p:nvSpPr>
        <p:spPr>
          <a:xfrm>
            <a:off x="989012" y="457200"/>
            <a:ext cx="883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menginstall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Paket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 DHPC Server, 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Paket</a:t>
            </a:r>
            <a:r>
              <a:rPr lang="en-US" b="1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 DVD 2 pada </a:t>
            </a:r>
            <a:r>
              <a:rPr lang="en-US" b="1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debian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perintah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222E1-FE7A-41F6-3475-63B6E03F6F56}"/>
              </a:ext>
            </a:extLst>
          </p:cNvPr>
          <p:cNvSpPr txBox="1"/>
          <p:nvPr/>
        </p:nvSpPr>
        <p:spPr>
          <a:xfrm>
            <a:off x="989012" y="1447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FBF90"/>
                </a:solidFill>
                <a:effectLst/>
                <a:latin typeface="source code pro" panose="020B0509030403020204" pitchFamily="49" charset="0"/>
              </a:rPr>
              <a:t>apt-get install </a:t>
            </a:r>
            <a:r>
              <a:rPr lang="en-US" b="0" i="0" dirty="0" err="1">
                <a:solidFill>
                  <a:srgbClr val="BFBF90"/>
                </a:solidFill>
                <a:effectLst/>
                <a:latin typeface="source code pro" panose="020B0509030403020204" pitchFamily="49" charset="0"/>
              </a:rPr>
              <a:t>isc</a:t>
            </a:r>
            <a:r>
              <a:rPr lang="en-US" b="0" i="0" dirty="0">
                <a:solidFill>
                  <a:srgbClr val="BFBF9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b="0" i="0" dirty="0" err="1">
                <a:solidFill>
                  <a:srgbClr val="BFBF90"/>
                </a:solidFill>
                <a:effectLst/>
                <a:latin typeface="source code pro" panose="020B0509030403020204" pitchFamily="49" charset="0"/>
              </a:rPr>
              <a:t>dhcp</a:t>
            </a:r>
            <a:r>
              <a:rPr lang="en-US" b="0" i="0" dirty="0">
                <a:solidFill>
                  <a:srgbClr val="BFBF90"/>
                </a:solidFill>
                <a:effectLst/>
                <a:latin typeface="source code pro" panose="020B0509030403020204" pitchFamily="49" charset="0"/>
              </a:rPr>
              <a:t>-server</a:t>
            </a:r>
            <a:endParaRPr lang="en-US" dirty="0"/>
          </a:p>
        </p:txBody>
      </p:sp>
      <p:pic>
        <p:nvPicPr>
          <p:cNvPr id="3074" name="Picture 2" descr="install isc-dhcp-server">
            <a:extLst>
              <a:ext uri="{FF2B5EF4-FFF2-40B4-BE49-F238E27FC236}">
                <a16:creationId xmlns:a16="http://schemas.microsoft.com/office/drawing/2014/main" id="{89FCFACB-7223-4486-D0D4-84862773B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817132"/>
            <a:ext cx="8839200" cy="458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8A619E-3051-2486-15D8-A0151F20445C}"/>
              </a:ext>
            </a:extLst>
          </p:cNvPr>
          <p:cNvSpPr txBox="1"/>
          <p:nvPr/>
        </p:nvSpPr>
        <p:spPr>
          <a:xfrm>
            <a:off x="989012" y="5334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b="1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Setelah selesai menginstall maka akan terdapat tampilan seperti ini :</a:t>
            </a:r>
            <a:endParaRPr lang="en-US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4098" name="Picture 2" descr="dhcp error because it has not been configured">
            <a:extLst>
              <a:ext uri="{FF2B5EF4-FFF2-40B4-BE49-F238E27FC236}">
                <a16:creationId xmlns:a16="http://schemas.microsoft.com/office/drawing/2014/main" id="{A67D7D1F-24EA-E4CC-F23B-9EED71930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179731"/>
            <a:ext cx="9982200" cy="514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28600"/>
            <a:ext cx="5257800" cy="609600"/>
          </a:xfrm>
        </p:spPr>
        <p:txBody>
          <a:bodyPr>
            <a:normAutofit/>
          </a:bodyPr>
          <a:lstStyle/>
          <a:p>
            <a:r>
              <a:rPr lang="en-US" sz="3200" dirty="0" err="1"/>
              <a:t>Konfigurasi</a:t>
            </a:r>
            <a:r>
              <a:rPr lang="en-US" sz="3200" dirty="0"/>
              <a:t> DHCP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0458F-C3F0-AEB8-4ADB-065D702C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38" y="1524000"/>
            <a:ext cx="9505950" cy="510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7762A-C5F8-2158-B363-DB7DD687BF28}"/>
              </a:ext>
            </a:extLst>
          </p:cNvPr>
          <p:cNvSpPr txBox="1"/>
          <p:nvPr/>
        </p:nvSpPr>
        <p:spPr>
          <a:xfrm>
            <a:off x="1903412" y="996434"/>
            <a:ext cx="424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: nano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dhcp</a:t>
            </a:r>
            <a:r>
              <a:rPr lang="en-US" dirty="0"/>
              <a:t>/</a:t>
            </a:r>
            <a:r>
              <a:rPr lang="en-US" dirty="0" err="1"/>
              <a:t>dhcpd.conf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4A14BA-3E26-4A0D-866F-439B66E207BD}"/>
              </a:ext>
            </a:extLst>
          </p:cNvPr>
          <p:cNvSpPr/>
          <p:nvPr/>
        </p:nvSpPr>
        <p:spPr>
          <a:xfrm>
            <a:off x="4075112" y="4076700"/>
            <a:ext cx="5600700" cy="148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705DC-E82A-C0C5-BEBB-AFD6CAF5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1126"/>
            <a:ext cx="9144001" cy="736946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Konfigurasi</a:t>
            </a:r>
            <a:r>
              <a:rPr lang="en-US" sz="2400" dirty="0"/>
              <a:t> interface </a:t>
            </a:r>
            <a:r>
              <a:rPr lang="en-US" sz="2400" dirty="0" err="1"/>
              <a:t>yg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br>
              <a:rPr lang="en-US" sz="2400" dirty="0"/>
            </a:br>
            <a:r>
              <a:rPr lang="en-US" sz="2400" dirty="0" err="1"/>
              <a:t>Ketik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: nano /</a:t>
            </a:r>
            <a:r>
              <a:rPr lang="en-US" sz="2400" dirty="0" err="1"/>
              <a:t>etc</a:t>
            </a:r>
            <a:r>
              <a:rPr lang="en-US" sz="2400" dirty="0"/>
              <a:t>/default/</a:t>
            </a:r>
            <a:r>
              <a:rPr lang="en-US" sz="2400" dirty="0" err="1"/>
              <a:t>isc</a:t>
            </a:r>
            <a:r>
              <a:rPr lang="en-US" sz="2400" dirty="0"/>
              <a:t>-</a:t>
            </a:r>
            <a:r>
              <a:rPr lang="en-US" sz="2400" dirty="0" err="1"/>
              <a:t>dhcp</a:t>
            </a:r>
            <a:r>
              <a:rPr lang="en-US" sz="2400" dirty="0"/>
              <a:t>-server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383B6-C6E2-8465-3D58-A9CCF0D4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7" y="1054999"/>
            <a:ext cx="10458450" cy="51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291</TotalTime>
  <Words>183</Words>
  <Application>Microsoft Office PowerPoint</Application>
  <PresentationFormat>Custom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Corbel</vt:lpstr>
      <vt:lpstr>Roboto</vt:lpstr>
      <vt:lpstr>source code pro</vt:lpstr>
      <vt:lpstr>Digital Blue Tunnel 16x9</vt:lpstr>
      <vt:lpstr>Konfigurasi DHCP Server</vt:lpstr>
      <vt:lpstr>DHCP Server</vt:lpstr>
      <vt:lpstr>Pengertian DHCP Server</vt:lpstr>
      <vt:lpstr>Topologi Jaringan</vt:lpstr>
      <vt:lpstr>Konfigursi Network</vt:lpstr>
      <vt:lpstr>PowerPoint Presentation</vt:lpstr>
      <vt:lpstr>PowerPoint Presentation</vt:lpstr>
      <vt:lpstr>Konfigurasi DHCP Server</vt:lpstr>
      <vt:lpstr>Untuk Konfigurasi interface yg digunakan Ketik perintah : nano /etc/default/isc-dhcp-server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Konfigurasi DHCP Server</dc:title>
  <dc:creator>Fridz</dc:creator>
  <cp:lastModifiedBy>Fridz</cp:lastModifiedBy>
  <cp:revision>2</cp:revision>
  <dcterms:created xsi:type="dcterms:W3CDTF">2022-08-29T07:03:06Z</dcterms:created>
  <dcterms:modified xsi:type="dcterms:W3CDTF">2022-09-01T02:27:23Z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