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73" r:id="rId5"/>
    <p:sldId id="288" r:id="rId6"/>
    <p:sldId id="289" r:id="rId7"/>
    <p:sldId id="290" r:id="rId8"/>
    <p:sldId id="291" r:id="rId9"/>
    <p:sldId id="292" r:id="rId10"/>
    <p:sldId id="293" r:id="rId11"/>
    <p:sldId id="294" r:id="rId12"/>
    <p:sldId id="295" r:id="rId13"/>
    <p:sldId id="296" r:id="rId14"/>
    <p:sldId id="29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9/5/2022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586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9/5/2022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906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9/5/2022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224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9/5/2022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84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9/5/2022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556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9/5/2022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461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9/5/2022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599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9/5/2022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986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9/5/2022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051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9/5/2022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00824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42D4960A-896E-4F6B-BF65-B4662AC9DE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pic>
        <p:nvPicPr>
          <p:cNvPr id="6" name="Picture 5" descr="pipette dripping into a petri dish">
            <a:extLst>
              <a:ext uri="{FF2B5EF4-FFF2-40B4-BE49-F238E27FC236}">
                <a16:creationId xmlns:a16="http://schemas.microsoft.com/office/drawing/2014/main" id="{AD5EFA86-59D3-41A9-819E-C704FF32C5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3302" y="443346"/>
            <a:ext cx="7588885" cy="5899650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5684944A-8803-462C-84C5-4576C56A77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9870" y="457199"/>
            <a:ext cx="3618827" cy="482246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72723" y="850791"/>
            <a:ext cx="3202016" cy="4198288"/>
          </a:xfrm>
        </p:spPr>
        <p:txBody>
          <a:bodyPr anchor="ctr">
            <a:normAutofit/>
          </a:bodyPr>
          <a:lstStyle/>
          <a:p>
            <a:r>
              <a:rPr lang="en-US" sz="3600" dirty="0" err="1">
                <a:solidFill>
                  <a:srgbClr val="FFFFFF"/>
                </a:solidFill>
              </a:rPr>
              <a:t>Konfigurasi</a:t>
            </a:r>
            <a:br>
              <a:rPr lang="en-US" sz="3600" dirty="0">
                <a:solidFill>
                  <a:srgbClr val="FFFFFF"/>
                </a:solidFill>
              </a:rPr>
            </a:br>
            <a:r>
              <a:rPr lang="en-US" sz="3600" dirty="0" err="1">
                <a:solidFill>
                  <a:srgbClr val="FFFFFF"/>
                </a:solidFill>
              </a:rPr>
              <a:t>ehcp</a:t>
            </a:r>
            <a:r>
              <a:rPr lang="en-US" sz="3600" dirty="0">
                <a:solidFill>
                  <a:srgbClr val="FFFFFF"/>
                </a:solidFill>
              </a:rPr>
              <a:t> server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07F3B49-8C20-42F5-831D-59306D05F6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9870" y="5367338"/>
            <a:ext cx="3618828" cy="989513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72723" y="5545331"/>
            <a:ext cx="3202016" cy="649222"/>
          </a:xfrm>
          <a:noFill/>
        </p:spPr>
        <p:txBody>
          <a:bodyPr anchor="ctr">
            <a:normAutofit/>
          </a:bodyPr>
          <a:lstStyle/>
          <a:p>
            <a:r>
              <a:rPr lang="en-US" sz="1800" dirty="0" err="1">
                <a:solidFill>
                  <a:srgbClr val="FFFFFF">
                    <a:alpha val="75000"/>
                  </a:srgbClr>
                </a:solidFill>
              </a:rPr>
              <a:t>Smk</a:t>
            </a:r>
            <a:r>
              <a:rPr lang="en-US" sz="1800" dirty="0">
                <a:solidFill>
                  <a:srgbClr val="FFFFFF">
                    <a:alpha val="75000"/>
                  </a:srgbClr>
                </a:solidFill>
              </a:rPr>
              <a:t> </a:t>
            </a:r>
            <a:r>
              <a:rPr lang="en-US" sz="1800" dirty="0" err="1">
                <a:solidFill>
                  <a:srgbClr val="FFFFFF">
                    <a:alpha val="75000"/>
                  </a:srgbClr>
                </a:solidFill>
              </a:rPr>
              <a:t>pgri</a:t>
            </a:r>
            <a:r>
              <a:rPr lang="en-US" sz="1800" dirty="0">
                <a:solidFill>
                  <a:srgbClr val="FFFFFF">
                    <a:alpha val="75000"/>
                  </a:srgbClr>
                </a:solidFill>
              </a:rPr>
              <a:t> 2 </a:t>
            </a:r>
            <a:r>
              <a:rPr lang="en-US" sz="1800" dirty="0" err="1">
                <a:solidFill>
                  <a:srgbClr val="FFFFFF">
                    <a:alpha val="75000"/>
                  </a:srgbClr>
                </a:solidFill>
              </a:rPr>
              <a:t>cibinong</a:t>
            </a:r>
            <a:endParaRPr lang="en-US" sz="1800" dirty="0">
              <a:solidFill>
                <a:srgbClr val="FFFFFF">
                  <a:alpha val="75000"/>
                </a:srgb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22117D3-F529-373D-2008-3EF7D1A167C7}"/>
              </a:ext>
            </a:extLst>
          </p:cNvPr>
          <p:cNvSpPr/>
          <p:nvPr/>
        </p:nvSpPr>
        <p:spPr>
          <a:xfrm>
            <a:off x="657562" y="2025226"/>
            <a:ext cx="718036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+mj-lt"/>
              </a:rPr>
              <a:t>ADMINISTRASI SISTEM JARINGAN </a:t>
            </a:r>
          </a:p>
        </p:txBody>
      </p:sp>
    </p:spTree>
    <p:extLst>
      <p:ext uri="{BB962C8B-B14F-4D97-AF65-F5344CB8AC3E}">
        <p14:creationId xmlns:p14="http://schemas.microsoft.com/office/powerpoint/2010/main" val="2424003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E85C0-275D-42EA-B397-481F57ADA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96557"/>
          </a:xfrm>
        </p:spPr>
        <p:txBody>
          <a:bodyPr/>
          <a:lstStyle/>
          <a:p>
            <a:r>
              <a:rPr lang="en-US" dirty="0"/>
              <a:t>File yang </a:t>
            </a:r>
            <a:r>
              <a:rPr lang="en-US" dirty="0" err="1"/>
              <a:t>ada</a:t>
            </a:r>
            <a:r>
              <a:rPr lang="en-US" dirty="0"/>
              <a:t> di directory </a:t>
            </a:r>
            <a:r>
              <a:rPr lang="en-US" dirty="0" err="1"/>
              <a:t>ehcp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E2775EC-5CC4-D9C2-6ACC-215283A3D4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192" y="1298713"/>
            <a:ext cx="11029616" cy="5261113"/>
          </a:xfrm>
        </p:spPr>
      </p:pic>
    </p:spTree>
    <p:extLst>
      <p:ext uri="{BB962C8B-B14F-4D97-AF65-F5344CB8AC3E}">
        <p14:creationId xmlns:p14="http://schemas.microsoft.com/office/powerpoint/2010/main" val="30696747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8E1DF-E353-8D8C-7679-4E85E8578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56801"/>
          </a:xfrm>
        </p:spPr>
        <p:txBody>
          <a:bodyPr/>
          <a:lstStyle/>
          <a:p>
            <a:r>
              <a:rPr lang="en-US" dirty="0"/>
              <a:t>Proses </a:t>
            </a:r>
            <a:r>
              <a:rPr lang="en-US" dirty="0" err="1"/>
              <a:t>instalasi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1E6370B-34E6-DC03-F162-66758F12E8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26FB357-1108-F912-32A7-EBD1939CD5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1" y="1258957"/>
            <a:ext cx="11029615" cy="508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036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539EE-4A36-4CA3-94D4-F7FEA2D24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EHCP SERVER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B028AC-2564-AD84-2840-B774E79A929A}"/>
              </a:ext>
            </a:extLst>
          </p:cNvPr>
          <p:cNvSpPr txBox="1"/>
          <p:nvPr/>
        </p:nvSpPr>
        <p:spPr>
          <a:xfrm>
            <a:off x="861391" y="2120348"/>
            <a:ext cx="1074941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Merupkan</a:t>
            </a:r>
            <a:r>
              <a:rPr lang="en-US" sz="3200" dirty="0"/>
              <a:t> salah </a:t>
            </a:r>
            <a:r>
              <a:rPr lang="en-US" sz="3200" dirty="0" err="1"/>
              <a:t>satu</a:t>
            </a:r>
            <a:r>
              <a:rPr lang="en-US" sz="3200" dirty="0"/>
              <a:t> </a:t>
            </a:r>
            <a:r>
              <a:rPr lang="en-US" sz="3200" dirty="0" err="1"/>
              <a:t>aplikasi</a:t>
            </a:r>
            <a:r>
              <a:rPr lang="en-US" sz="3200" dirty="0"/>
              <a:t> control panel Hosting yang </a:t>
            </a:r>
            <a:r>
              <a:rPr lang="en-US" sz="3200" dirty="0" err="1"/>
              <a:t>sering</a:t>
            </a:r>
            <a:r>
              <a:rPr lang="en-US" sz="3200" dirty="0"/>
              <a:t> </a:t>
            </a:r>
            <a:r>
              <a:rPr lang="en-US" sz="3200" dirty="0" err="1"/>
              <a:t>digunakan</a:t>
            </a:r>
            <a:r>
              <a:rPr lang="en-US" sz="3200" dirty="0"/>
              <a:t> </a:t>
            </a:r>
            <a:r>
              <a:rPr lang="en-US" sz="3200" dirty="0" err="1"/>
              <a:t>dangan</a:t>
            </a:r>
            <a:r>
              <a:rPr lang="en-US" sz="3200" dirty="0"/>
              <a:t> basis </a:t>
            </a:r>
            <a:r>
              <a:rPr lang="en-US" sz="3200" dirty="0" err="1"/>
              <a:t>linux</a:t>
            </a:r>
            <a:r>
              <a:rPr lang="en-US" sz="3200" dirty="0"/>
              <a:t> Debian OS </a:t>
            </a:r>
            <a:r>
              <a:rPr lang="en-US" sz="3200" dirty="0" err="1"/>
              <a:t>sebagai</a:t>
            </a:r>
            <a:r>
              <a:rPr lang="en-US" sz="3200" dirty="0"/>
              <a:t> </a:t>
            </a:r>
            <a:r>
              <a:rPr lang="en-US" sz="3200" dirty="0" err="1"/>
              <a:t>servernya</a:t>
            </a:r>
            <a:r>
              <a:rPr lang="en-US" sz="3200" dirty="0"/>
              <a:t>.</a:t>
            </a:r>
          </a:p>
          <a:p>
            <a:endParaRPr lang="en-US" sz="3200" dirty="0"/>
          </a:p>
          <a:p>
            <a:r>
              <a:rPr lang="en-US" sz="3200" dirty="0"/>
              <a:t>Di </a:t>
            </a:r>
            <a:r>
              <a:rPr lang="en-US" sz="3200" dirty="0" err="1"/>
              <a:t>dalam</a:t>
            </a:r>
            <a:r>
              <a:rPr lang="en-US" sz="3200" dirty="0"/>
              <a:t> EHCP </a:t>
            </a:r>
            <a:r>
              <a:rPr lang="en-US" sz="3200" dirty="0" err="1"/>
              <a:t>terdapat</a:t>
            </a:r>
            <a:r>
              <a:rPr lang="en-US" sz="3200" dirty="0"/>
              <a:t> </a:t>
            </a:r>
            <a:r>
              <a:rPr lang="en-US" sz="3200" dirty="0" err="1"/>
              <a:t>fitur</a:t>
            </a:r>
            <a:r>
              <a:rPr lang="en-US" sz="3200" dirty="0"/>
              <a:t> default </a:t>
            </a:r>
            <a:r>
              <a:rPr lang="en-US" sz="3200" dirty="0" err="1"/>
              <a:t>antara</a:t>
            </a:r>
            <a:r>
              <a:rPr lang="en-US" sz="3200" dirty="0"/>
              <a:t> lain Web Server (apache2), Web Mail, Database Server( </a:t>
            </a:r>
            <a:r>
              <a:rPr lang="en-US" sz="3200" dirty="0" err="1"/>
              <a:t>seperti</a:t>
            </a:r>
            <a:r>
              <a:rPr lang="en-US" sz="3200" dirty="0"/>
              <a:t> </a:t>
            </a:r>
            <a:r>
              <a:rPr lang="en-US" sz="3200" dirty="0" err="1"/>
              <a:t>Php</a:t>
            </a:r>
            <a:r>
              <a:rPr lang="en-US" sz="3200" dirty="0"/>
              <a:t> </a:t>
            </a:r>
            <a:r>
              <a:rPr lang="en-US" sz="3200" dirty="0" err="1"/>
              <a:t>MyAdmin</a:t>
            </a:r>
            <a:r>
              <a:rPr lang="en-US" sz="3200" dirty="0"/>
              <a:t>, </a:t>
            </a:r>
            <a:r>
              <a:rPr lang="en-US" sz="3200" dirty="0" err="1"/>
              <a:t>MySql</a:t>
            </a:r>
            <a:r>
              <a:rPr lang="en-US" sz="3200" dirty="0"/>
              <a:t>, Ftp Server dan lain-lain</a:t>
            </a:r>
          </a:p>
        </p:txBody>
      </p:sp>
    </p:spTree>
    <p:extLst>
      <p:ext uri="{BB962C8B-B14F-4D97-AF65-F5344CB8AC3E}">
        <p14:creationId xmlns:p14="http://schemas.microsoft.com/office/powerpoint/2010/main" val="3966093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79402-ED4B-B79A-7FD1-D8551E31F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Intalasi</a:t>
            </a:r>
            <a:r>
              <a:rPr lang="en-US" dirty="0"/>
              <a:t> </a:t>
            </a:r>
            <a:r>
              <a:rPr lang="en-US" dirty="0" err="1"/>
              <a:t>ehcp</a:t>
            </a:r>
            <a:r>
              <a:rPr lang="en-US" dirty="0"/>
              <a:t> server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D297CE9-3069-FD08-F2EE-F1142B4123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190" y="2476818"/>
            <a:ext cx="11029615" cy="3245163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15373AF-607D-3FAE-577F-E9E17B61D88A}"/>
              </a:ext>
            </a:extLst>
          </p:cNvPr>
          <p:cNvSpPr txBox="1"/>
          <p:nvPr/>
        </p:nvSpPr>
        <p:spPr>
          <a:xfrm>
            <a:off x="581192" y="1890876"/>
            <a:ext cx="5306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Jalankan</a:t>
            </a:r>
            <a:r>
              <a:rPr lang="en-US" b="1" dirty="0"/>
              <a:t> server yang </a:t>
            </a:r>
            <a:r>
              <a:rPr lang="en-US" b="1" dirty="0" err="1"/>
              <a:t>sudah</a:t>
            </a:r>
            <a:r>
              <a:rPr lang="en-US" b="1" dirty="0"/>
              <a:t> </a:t>
            </a:r>
            <a:r>
              <a:rPr lang="en-US" b="1" dirty="0" err="1"/>
              <a:t>diinstall</a:t>
            </a:r>
            <a:r>
              <a:rPr lang="en-US" b="1" dirty="0"/>
              <a:t> </a:t>
            </a:r>
            <a:r>
              <a:rPr lang="en-US" b="1" dirty="0" err="1"/>
              <a:t>linux</a:t>
            </a:r>
            <a:r>
              <a:rPr lang="en-US" b="1" dirty="0"/>
              <a:t> Debian OS</a:t>
            </a:r>
          </a:p>
        </p:txBody>
      </p:sp>
    </p:spTree>
    <p:extLst>
      <p:ext uri="{BB962C8B-B14F-4D97-AF65-F5344CB8AC3E}">
        <p14:creationId xmlns:p14="http://schemas.microsoft.com/office/powerpoint/2010/main" val="3416394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EF864-4463-CA32-E84D-8F4CDAB0B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open </a:t>
            </a:r>
            <a:r>
              <a:rPr lang="en-US" dirty="0" err="1"/>
              <a:t>ssh</a:t>
            </a:r>
            <a:r>
              <a:rPr lang="en-US" dirty="0"/>
              <a:t> server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8E234AC-7D89-62F7-2C1F-054578E319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192" y="2570922"/>
            <a:ext cx="11029616" cy="2751241"/>
          </a:xfrm>
        </p:spPr>
      </p:pic>
    </p:spTree>
    <p:extLst>
      <p:ext uri="{BB962C8B-B14F-4D97-AF65-F5344CB8AC3E}">
        <p14:creationId xmlns:p14="http://schemas.microsoft.com/office/powerpoint/2010/main" val="3422244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EEC4B-3C49-6973-AA3F-12C9458DE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Masuk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b="1" i="1" u="none" strike="noStrike" dirty="0">
                <a:solidFill>
                  <a:srgbClr val="1A0DAB"/>
                </a:solidFill>
                <a:effectLst/>
                <a:latin typeface="arial" panose="020B0604020202020204" pitchFamily="34" charset="0"/>
              </a:rPr>
              <a:t>directory</a:t>
            </a:r>
            <a:r>
              <a:rPr lang="en-US" dirty="0"/>
              <a:t> home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18C0F7D-DCAD-2C6F-214D-A30B811DE2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192" y="2353469"/>
            <a:ext cx="11029615" cy="3967818"/>
          </a:xfrm>
        </p:spPr>
      </p:pic>
    </p:spTree>
    <p:extLst>
      <p:ext uri="{BB962C8B-B14F-4D97-AF65-F5344CB8AC3E}">
        <p14:creationId xmlns:p14="http://schemas.microsoft.com/office/powerpoint/2010/main" val="2645419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06A90-CF52-2961-ECF9-63B7621AE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 file </a:t>
            </a:r>
            <a:r>
              <a:rPr lang="en-US" dirty="0" err="1"/>
              <a:t>ehcp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20B36D5-3C67-1292-3E53-35328BD793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192" y="1890877"/>
            <a:ext cx="11029615" cy="3348668"/>
          </a:xfrm>
        </p:spPr>
      </p:pic>
    </p:spTree>
    <p:extLst>
      <p:ext uri="{BB962C8B-B14F-4D97-AF65-F5344CB8AC3E}">
        <p14:creationId xmlns:p14="http://schemas.microsoft.com/office/powerpoint/2010/main" val="17139750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305B2-91F5-EADB-8287-EBBBC24B7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melihat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download </a:t>
            </a:r>
            <a:r>
              <a:rPr lang="en-US" dirty="0" err="1"/>
              <a:t>ketik</a:t>
            </a:r>
            <a:r>
              <a:rPr lang="en-US" dirty="0"/>
              <a:t> </a:t>
            </a:r>
            <a:r>
              <a:rPr lang="en-US" dirty="0" err="1"/>
              <a:t>perintah</a:t>
            </a:r>
            <a:r>
              <a:rPr lang="en-US" dirty="0"/>
              <a:t> ls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B148624-0950-05E7-1384-7580A99DE7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8871" y="2054087"/>
            <a:ext cx="9687338" cy="3033057"/>
          </a:xfr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0857F1AF-DEE2-9250-07C6-23042435F77B}"/>
              </a:ext>
            </a:extLst>
          </p:cNvPr>
          <p:cNvSpPr/>
          <p:nvPr/>
        </p:nvSpPr>
        <p:spPr>
          <a:xfrm>
            <a:off x="4253948" y="3750366"/>
            <a:ext cx="2663687" cy="47707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560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62DAF-AC28-88A9-7B96-31C26578E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Ekstrak</a:t>
            </a:r>
            <a:r>
              <a:rPr lang="en-US" dirty="0"/>
              <a:t> file </a:t>
            </a:r>
            <a:r>
              <a:rPr lang="en-US" dirty="0" err="1"/>
              <a:t>hasil</a:t>
            </a:r>
            <a:r>
              <a:rPr lang="en-US" dirty="0"/>
              <a:t> download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D25EC9C-8941-A5A8-B904-EC18310B7C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192" y="1890875"/>
            <a:ext cx="11029616" cy="3305805"/>
          </a:xfr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E92DB5F8-0A60-17C1-1FEE-5DBB943F9C1B}"/>
              </a:ext>
            </a:extLst>
          </p:cNvPr>
          <p:cNvSpPr/>
          <p:nvPr/>
        </p:nvSpPr>
        <p:spPr>
          <a:xfrm>
            <a:off x="6427304" y="3790121"/>
            <a:ext cx="3392557" cy="50358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700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4D840-5C3F-C1D9-E2BC-84EAB50CA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Pindah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directory </a:t>
            </a:r>
            <a:r>
              <a:rPr lang="en-US" dirty="0" err="1"/>
              <a:t>ehcp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9DD95ED-5040-C4DB-8C05-32074EE123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191" y="1890877"/>
            <a:ext cx="9689243" cy="3196268"/>
          </a:xfrm>
        </p:spPr>
      </p:pic>
    </p:spTree>
    <p:extLst>
      <p:ext uri="{BB962C8B-B14F-4D97-AF65-F5344CB8AC3E}">
        <p14:creationId xmlns:p14="http://schemas.microsoft.com/office/powerpoint/2010/main" val="407829905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spect">
      <a:dk1>
        <a:sysClr val="windowText" lastClr="000000"/>
      </a:dk1>
      <a:lt1>
        <a:sysClr val="window" lastClr="FFFFFF"/>
      </a:lt1>
      <a:dk2>
        <a:srgbClr val="585753"/>
      </a:dk2>
      <a:lt2>
        <a:srgbClr val="EBDDC3"/>
      </a:lt2>
      <a:accent1>
        <a:srgbClr val="71B9E4"/>
      </a:accent1>
      <a:accent2>
        <a:srgbClr val="E25D3C"/>
      </a:accent2>
      <a:accent3>
        <a:srgbClr val="BDB59D"/>
      </a:accent3>
      <a:accent4>
        <a:srgbClr val="A5AB81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BB3242A4-1E6A-4E02-809C-4A24066EC01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65255AC-12AC-4323-AA35-9BAC798B66B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BD2D995-20F0-4C14-BF62-1248AB4B484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{A8EF1A34-F234-4685-B8D7-BEB203C03305}tf67061901_win32</Template>
  <TotalTime>179</TotalTime>
  <Words>105</Words>
  <Application>Microsoft Office PowerPoint</Application>
  <PresentationFormat>Widescreen</PresentationFormat>
  <Paragraphs>17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Franklin Gothic Book</vt:lpstr>
      <vt:lpstr>Franklin Gothic Demi</vt:lpstr>
      <vt:lpstr>Gill Sans MT</vt:lpstr>
      <vt:lpstr>Wingdings 2</vt:lpstr>
      <vt:lpstr>DividendVTI</vt:lpstr>
      <vt:lpstr>Konfigurasi ehcp server</vt:lpstr>
      <vt:lpstr>EHCP SERVER </vt:lpstr>
      <vt:lpstr>Intalasi ehcp server</vt:lpstr>
      <vt:lpstr>Install open ssh server</vt:lpstr>
      <vt:lpstr>Masuk ke  directory home</vt:lpstr>
      <vt:lpstr>Download file ehcp</vt:lpstr>
      <vt:lpstr>Untuk melihat hasil download ketik perintah ls</vt:lpstr>
      <vt:lpstr>Ekstrak file hasil download</vt:lpstr>
      <vt:lpstr>Pindah ke directory ehcp</vt:lpstr>
      <vt:lpstr>File yang ada di directory ehcp</vt:lpstr>
      <vt:lpstr>Proses instalasi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Konfigurasi ehcp server</dc:title>
  <dc:creator>Fridz</dc:creator>
  <cp:lastModifiedBy>Fridz</cp:lastModifiedBy>
  <cp:revision>1</cp:revision>
  <dcterms:created xsi:type="dcterms:W3CDTF">2022-09-05T01:11:02Z</dcterms:created>
  <dcterms:modified xsi:type="dcterms:W3CDTF">2022-09-05T04:10:28Z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