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9/23/2022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9/23/2022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2812" y="196735"/>
            <a:ext cx="9753598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JOBSHEET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KONFIGURASI DHCP SERVER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2412" y="4953000"/>
            <a:ext cx="8229600" cy="1219200"/>
          </a:xfrm>
        </p:spPr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ADMINISTRASI SISTEM JARINGAN kelas ix</a:t>
            </a: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SMK PGRI 2 cibinong</a:t>
            </a:r>
          </a:p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97DAE-3F66-32AE-A193-83BA26C8E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7672">
            <a:off x="608012" y="623455"/>
            <a:ext cx="1469390" cy="94488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8C7060-6B5A-C65D-0224-A547AED933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75" b="98819" l="4135" r="95113">
                        <a14:foregroundMark x1="64286" y1="57480" x2="64286" y2="574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71402" y="207530"/>
            <a:ext cx="1390015" cy="1360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6BFC16-8354-EB83-F885-1457B12866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68" y="2171044"/>
            <a:ext cx="5836285" cy="23202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DCE94D30-CF70-B1E0-4614-1D9B8C702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09714D9-FEAC-C3BB-6671-FCF83AC25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KEAHLIAN TEKNIK KOMPUTER JARINGAN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F62F23-3BE1-2303-17B8-A12A23CCC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820" y="533400"/>
            <a:ext cx="7604791" cy="601979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8DE10D3-263D-7350-EE3A-EB6F8D74BC4D}"/>
              </a:ext>
            </a:extLst>
          </p:cNvPr>
          <p:cNvSpPr txBox="1">
            <a:spLocks/>
          </p:cNvSpPr>
          <p:nvPr/>
        </p:nvSpPr>
        <p:spPr>
          <a:xfrm>
            <a:off x="684212" y="1371600"/>
            <a:ext cx="3596608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Install DHCP Server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perintah</a:t>
            </a:r>
            <a:r>
              <a:rPr lang="en-US" sz="3200" dirty="0"/>
              <a:t> :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apt-get install </a:t>
            </a:r>
            <a:r>
              <a:rPr lang="en-US" sz="2400" dirty="0" err="1">
                <a:solidFill>
                  <a:srgbClr val="FFFF00"/>
                </a:solidFill>
              </a:rPr>
              <a:t>isc</a:t>
            </a:r>
            <a:r>
              <a:rPr lang="en-US" sz="2400" dirty="0">
                <a:solidFill>
                  <a:srgbClr val="FFFF00"/>
                </a:solidFill>
              </a:rPr>
              <a:t>-</a:t>
            </a:r>
            <a:r>
              <a:rPr lang="en-US" sz="2400" dirty="0" err="1">
                <a:solidFill>
                  <a:srgbClr val="FFFF00"/>
                </a:solidFill>
              </a:rPr>
              <a:t>dhcp</a:t>
            </a:r>
            <a:r>
              <a:rPr lang="en-US" sz="2400" dirty="0">
                <a:solidFill>
                  <a:srgbClr val="FFFF00"/>
                </a:solidFill>
              </a:rPr>
              <a:t>-server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3F2C5F-D77D-D274-D46A-F14E7455E123}"/>
              </a:ext>
            </a:extLst>
          </p:cNvPr>
          <p:cNvSpPr/>
          <p:nvPr/>
        </p:nvSpPr>
        <p:spPr>
          <a:xfrm>
            <a:off x="4418012" y="5638800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00D93-9EF4-B6CA-4B0D-CBD824C3F9D1}"/>
              </a:ext>
            </a:extLst>
          </p:cNvPr>
          <p:cNvSpPr txBox="1"/>
          <p:nvPr/>
        </p:nvSpPr>
        <p:spPr>
          <a:xfrm flipH="1">
            <a:off x="150812" y="5544234"/>
            <a:ext cx="338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Tekan</a:t>
            </a:r>
            <a:r>
              <a:rPr lang="en-US" dirty="0">
                <a:solidFill>
                  <a:srgbClr val="FFFF00"/>
                </a:solidFill>
              </a:rPr>
              <a:t> Y </a:t>
            </a:r>
            <a:r>
              <a:rPr lang="en-US" dirty="0" err="1">
                <a:solidFill>
                  <a:srgbClr val="FFFF00"/>
                </a:solidFill>
              </a:rPr>
              <a:t>untuk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melanjukan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penginstalan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E4FB6A-AA7C-91C5-E31F-57D3911555CE}"/>
              </a:ext>
            </a:extLst>
          </p:cNvPr>
          <p:cNvCxnSpPr>
            <a:cxnSpLocks/>
          </p:cNvCxnSpPr>
          <p:nvPr/>
        </p:nvCxnSpPr>
        <p:spPr>
          <a:xfrm>
            <a:off x="2970212" y="5867399"/>
            <a:ext cx="1310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812" y="1066800"/>
            <a:ext cx="3596607" cy="2667000"/>
          </a:xfrm>
        </p:spPr>
        <p:txBody>
          <a:bodyPr/>
          <a:lstStyle/>
          <a:p>
            <a:r>
              <a:rPr lang="en-US" dirty="0"/>
              <a:t>Install DHCP Server </a:t>
            </a:r>
            <a:r>
              <a:rPr lang="en-US" dirty="0" err="1"/>
              <a:t>selesai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5029200"/>
            <a:ext cx="3581399" cy="13716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Selanjutnya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konfigurasi</a:t>
            </a:r>
            <a:r>
              <a:rPr lang="en-US" sz="2400" dirty="0">
                <a:solidFill>
                  <a:srgbClr val="FFFF00"/>
                </a:solidFill>
              </a:rPr>
              <a:t> DHCP Server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0FAA2FA-BBC0-7EF7-07FF-916AE1A599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777" r="6777"/>
          <a:stretch/>
        </p:blipFill>
        <p:spPr>
          <a:xfrm>
            <a:off x="4951414" y="685800"/>
            <a:ext cx="6857998" cy="5334000"/>
          </a:xfrm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BEED-0651-93AD-4F30-A887495E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28600"/>
            <a:ext cx="9448800" cy="914400"/>
          </a:xfrm>
        </p:spPr>
        <p:txBody>
          <a:bodyPr/>
          <a:lstStyle/>
          <a:p>
            <a:pPr algn="ctr"/>
            <a:r>
              <a:rPr lang="en-US" dirty="0" err="1"/>
              <a:t>Konfigurasi</a:t>
            </a:r>
            <a:r>
              <a:rPr lang="en-US" dirty="0"/>
              <a:t> DHCP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9EA16-57C5-C23D-F86A-C92AB50BC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7612" y="1752600"/>
            <a:ext cx="3581399" cy="1371600"/>
          </a:xfrm>
        </p:spPr>
        <p:txBody>
          <a:bodyPr/>
          <a:lstStyle/>
          <a:p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Directory DHCPD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:</a:t>
            </a:r>
          </a:p>
          <a:p>
            <a:r>
              <a:rPr lang="en-US" sz="2400" i="1" dirty="0">
                <a:solidFill>
                  <a:srgbClr val="FFFF00"/>
                </a:solidFill>
              </a:rPr>
              <a:t>cd  /</a:t>
            </a:r>
            <a:r>
              <a:rPr lang="en-US" sz="2400" i="1" dirty="0" err="1">
                <a:solidFill>
                  <a:srgbClr val="FFFF00"/>
                </a:solidFill>
              </a:rPr>
              <a:t>etc</a:t>
            </a:r>
            <a:r>
              <a:rPr lang="en-US" sz="2400" i="1" dirty="0">
                <a:solidFill>
                  <a:srgbClr val="FFFF00"/>
                </a:solidFill>
              </a:rPr>
              <a:t>/</a:t>
            </a:r>
            <a:r>
              <a:rPr lang="en-US" sz="2400" i="1" dirty="0" err="1">
                <a:solidFill>
                  <a:srgbClr val="FFFF00"/>
                </a:solidFill>
              </a:rPr>
              <a:t>dhcp</a:t>
            </a:r>
            <a:endParaRPr lang="en-US" sz="2400" i="1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63C6E-0622-8FFD-463F-D1DC96AE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97" y="2799522"/>
            <a:ext cx="9105831" cy="32964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702CD1-8373-3A9F-1052-1C3A3C537B12}"/>
              </a:ext>
            </a:extLst>
          </p:cNvPr>
          <p:cNvSpPr/>
          <p:nvPr/>
        </p:nvSpPr>
        <p:spPr>
          <a:xfrm>
            <a:off x="1217612" y="5638800"/>
            <a:ext cx="29718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9E7E-4C71-95EF-FD13-BF89D752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410817"/>
            <a:ext cx="6586560" cy="1019175"/>
          </a:xfrm>
        </p:spPr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directory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302DF-6777-8F9D-873F-F4163CC46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1584255"/>
            <a:ext cx="3581399" cy="1371600"/>
          </a:xfrm>
        </p:spPr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F0992-C6AB-00D9-2424-E2E71AF9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954" y="2600530"/>
            <a:ext cx="9341058" cy="13016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4A7DB2-7AB0-40C5-3B67-0CF0C51408A6}"/>
              </a:ext>
            </a:extLst>
          </p:cNvPr>
          <p:cNvSpPr/>
          <p:nvPr/>
        </p:nvSpPr>
        <p:spPr>
          <a:xfrm>
            <a:off x="8761412" y="2819400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87C6E4-E439-2D84-3FC1-C2A21A063952}"/>
              </a:ext>
            </a:extLst>
          </p:cNvPr>
          <p:cNvSpPr txBox="1">
            <a:spLocks/>
          </p:cNvSpPr>
          <p:nvPr/>
        </p:nvSpPr>
        <p:spPr>
          <a:xfrm>
            <a:off x="-1" y="304800"/>
            <a:ext cx="12188825" cy="1019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dhcpd.conf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7392E-D830-3CC9-E868-6A3A455F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219200"/>
            <a:ext cx="10134599" cy="5181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482BD-B134-9668-A46E-41EAEAEA9E96}"/>
              </a:ext>
            </a:extLst>
          </p:cNvPr>
          <p:cNvSpPr/>
          <p:nvPr/>
        </p:nvSpPr>
        <p:spPr>
          <a:xfrm>
            <a:off x="1446212" y="3886200"/>
            <a:ext cx="60960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7A861A-A5A7-6AF5-375E-F440E47FFAF6}"/>
              </a:ext>
            </a:extLst>
          </p:cNvPr>
          <p:cNvSpPr/>
          <p:nvPr/>
        </p:nvSpPr>
        <p:spPr>
          <a:xfrm>
            <a:off x="5408612" y="4495800"/>
            <a:ext cx="45719" cy="4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3108-4CD8-203A-DAAA-2702973F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399"/>
            <a:ext cx="4800600" cy="762000"/>
          </a:xfrm>
        </p:spPr>
        <p:txBody>
          <a:bodyPr>
            <a:normAutofit/>
          </a:bodyPr>
          <a:lstStyle/>
          <a:p>
            <a:r>
              <a:rPr lang="en-US" dirty="0" err="1"/>
              <a:t>Konfigurasi</a:t>
            </a:r>
            <a:r>
              <a:rPr lang="en-US" dirty="0"/>
              <a:t> DHCPD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EF15A-DEF0-3333-D1C6-868FA3F15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7020" y="1752600"/>
            <a:ext cx="3581399" cy="1371600"/>
          </a:xfrm>
        </p:spPr>
        <p:txBody>
          <a:bodyPr/>
          <a:lstStyle/>
          <a:p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#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94220C-E7E5-33AF-DA7D-FE40CD3C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64" y="596347"/>
            <a:ext cx="7479886" cy="27431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9C88B4-9F0B-B2DD-6FA3-A3CCC0FAB2F4}"/>
              </a:ext>
            </a:extLst>
          </p:cNvPr>
          <p:cNvSpPr/>
          <p:nvPr/>
        </p:nvSpPr>
        <p:spPr>
          <a:xfrm>
            <a:off x="4424741" y="1017104"/>
            <a:ext cx="198714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B2F26E-886F-1A59-C9FD-464F09D41522}"/>
              </a:ext>
            </a:extLst>
          </p:cNvPr>
          <p:cNvSpPr/>
          <p:nvPr/>
        </p:nvSpPr>
        <p:spPr>
          <a:xfrm>
            <a:off x="4386641" y="1961320"/>
            <a:ext cx="274914" cy="1225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A838E-3FD2-5EA9-13A8-454BA4EC6BA9}"/>
              </a:ext>
            </a:extLst>
          </p:cNvPr>
          <p:cNvSpPr/>
          <p:nvPr/>
        </p:nvSpPr>
        <p:spPr>
          <a:xfrm>
            <a:off x="912812" y="2209800"/>
            <a:ext cx="2209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7F4944-49BC-DB21-6429-8FFBED279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64" y="4114800"/>
            <a:ext cx="7484924" cy="2478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D25396-A077-D00A-0FAF-B1AE8EF5431B}"/>
              </a:ext>
            </a:extLst>
          </p:cNvPr>
          <p:cNvSpPr txBox="1"/>
          <p:nvPr/>
        </p:nvSpPr>
        <p:spPr>
          <a:xfrm>
            <a:off x="4623455" y="19964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Sebelum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671973-E311-312B-418B-B87A01B92055}"/>
              </a:ext>
            </a:extLst>
          </p:cNvPr>
          <p:cNvSpPr txBox="1"/>
          <p:nvPr/>
        </p:nvSpPr>
        <p:spPr>
          <a:xfrm>
            <a:off x="4454286" y="360730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Sesudah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228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318D-FF13-D906-E7A3-405FEDF3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228600"/>
            <a:ext cx="3596607" cy="762000"/>
          </a:xfrm>
        </p:spPr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E428-F106-581A-5EA3-3C8FAFDBC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3640" y="4381500"/>
            <a:ext cx="3758579" cy="1371600"/>
          </a:xfrm>
        </p:spPr>
        <p:txBody>
          <a:bodyPr>
            <a:normAutofit/>
          </a:bodyPr>
          <a:lstStyle/>
          <a:p>
            <a:r>
              <a:rPr lang="en-US" sz="2400" dirty="0" err="1"/>
              <a:t>Konfigurasi</a:t>
            </a:r>
            <a:r>
              <a:rPr lang="en-US" sz="2400" dirty="0"/>
              <a:t> </a:t>
            </a:r>
            <a:r>
              <a:rPr lang="en-US" sz="2400" dirty="0" err="1"/>
              <a:t>ip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ip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di </a:t>
            </a:r>
            <a:r>
              <a:rPr lang="en-US" sz="2400" dirty="0" err="1"/>
              <a:t>topologi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A9969-D4CB-7136-C9DF-97BB3E93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609600"/>
            <a:ext cx="6858000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68CAF3-F84C-34F0-530A-DCF3B1D08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772" y="3429000"/>
            <a:ext cx="6858000" cy="236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083485-FF95-5E85-F891-5F7B8F6358F9}"/>
              </a:ext>
            </a:extLst>
          </p:cNvPr>
          <p:cNvSpPr txBox="1"/>
          <p:nvPr/>
        </p:nvSpPr>
        <p:spPr>
          <a:xfrm>
            <a:off x="4623455" y="19964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Sebelum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7184F-2309-4DC5-B473-57724726455A}"/>
              </a:ext>
            </a:extLst>
          </p:cNvPr>
          <p:cNvSpPr txBox="1"/>
          <p:nvPr/>
        </p:nvSpPr>
        <p:spPr>
          <a:xfrm>
            <a:off x="4650706" y="305966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Sesudah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49BB91-2A9F-B011-E365-67C3AECC60E0}"/>
              </a:ext>
            </a:extLst>
          </p:cNvPr>
          <p:cNvSpPr txBox="1"/>
          <p:nvPr/>
        </p:nvSpPr>
        <p:spPr>
          <a:xfrm>
            <a:off x="989012" y="6104356"/>
            <a:ext cx="9525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rgbClr val="FFFF00"/>
                </a:solidFill>
              </a:rPr>
              <a:t>Simpan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i="1" dirty="0" err="1">
                <a:solidFill>
                  <a:srgbClr val="FFFF00"/>
                </a:solidFill>
              </a:rPr>
              <a:t>konfigurasi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i="1" dirty="0" err="1">
                <a:solidFill>
                  <a:srgbClr val="FFFF00"/>
                </a:solidFill>
              </a:rPr>
              <a:t>dengan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i="1" dirty="0" err="1">
                <a:solidFill>
                  <a:srgbClr val="FFFF00"/>
                </a:solidFill>
              </a:rPr>
              <a:t>menekan</a:t>
            </a:r>
            <a:r>
              <a:rPr lang="en-US" sz="2400" i="1" dirty="0">
                <a:solidFill>
                  <a:srgbClr val="FFFF00"/>
                </a:solidFill>
              </a:rPr>
              <a:t> keyboard ctrl + X </a:t>
            </a:r>
            <a:r>
              <a:rPr lang="en-US" sz="2400" i="1" dirty="0" err="1">
                <a:solidFill>
                  <a:srgbClr val="FFFF00"/>
                </a:solidFill>
              </a:rPr>
              <a:t>lalu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i="1" dirty="0" err="1">
                <a:solidFill>
                  <a:srgbClr val="FFFF00"/>
                </a:solidFill>
              </a:rPr>
              <a:t>tekan</a:t>
            </a:r>
            <a:r>
              <a:rPr lang="en-US" sz="2400" i="1" dirty="0">
                <a:solidFill>
                  <a:srgbClr val="FFFF00"/>
                </a:solidFill>
              </a:rPr>
              <a:t> Y </a:t>
            </a:r>
            <a:r>
              <a:rPr lang="en-US" sz="2400" i="1" dirty="0" err="1">
                <a:solidFill>
                  <a:srgbClr val="FFFF00"/>
                </a:solidFill>
              </a:rPr>
              <a:t>lalu</a:t>
            </a:r>
            <a:r>
              <a:rPr lang="en-US" sz="2400" i="1" dirty="0">
                <a:solidFill>
                  <a:srgbClr val="FFFF00"/>
                </a:solidFill>
              </a:rPr>
              <a:t> enter</a:t>
            </a:r>
          </a:p>
        </p:txBody>
      </p:sp>
    </p:spTree>
    <p:extLst>
      <p:ext uri="{BB962C8B-B14F-4D97-AF65-F5344CB8AC3E}">
        <p14:creationId xmlns:p14="http://schemas.microsoft.com/office/powerpoint/2010/main" val="1479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D94A-EBDD-16C9-3DAA-A51B1C96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228600"/>
            <a:ext cx="9763208" cy="685800"/>
          </a:xfrm>
        </p:spPr>
        <p:txBody>
          <a:bodyPr/>
          <a:lstStyle/>
          <a:p>
            <a:r>
              <a:rPr lang="en-US" dirty="0"/>
              <a:t>Restart </a:t>
            </a:r>
            <a:r>
              <a:rPr lang="en-US" dirty="0" err="1"/>
              <a:t>konfigursi</a:t>
            </a:r>
            <a:r>
              <a:rPr lang="en-US" dirty="0"/>
              <a:t> </a:t>
            </a:r>
            <a:r>
              <a:rPr lang="en-US" dirty="0" err="1"/>
              <a:t>dhcp</a:t>
            </a:r>
            <a:r>
              <a:rPr lang="en-US" dirty="0"/>
              <a:t> server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3A61B-5698-45F6-A4D2-59CDA584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012" y="911087"/>
            <a:ext cx="5791199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etc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init.d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isc</a:t>
            </a:r>
            <a:r>
              <a:rPr lang="en-US" sz="2400" dirty="0">
                <a:solidFill>
                  <a:srgbClr val="FFFF00"/>
                </a:solidFill>
              </a:rPr>
              <a:t>-</a:t>
            </a:r>
            <a:r>
              <a:rPr lang="en-US" sz="2400" dirty="0" err="1">
                <a:solidFill>
                  <a:srgbClr val="FFFF00"/>
                </a:solidFill>
              </a:rPr>
              <a:t>dhcp</a:t>
            </a:r>
            <a:r>
              <a:rPr lang="en-US" sz="2400" dirty="0">
                <a:solidFill>
                  <a:srgbClr val="FFFF00"/>
                </a:solidFill>
              </a:rPr>
              <a:t>-server restart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91E8A1-C20A-402E-E10E-518FCF49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368287"/>
            <a:ext cx="9763208" cy="4880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1445DA-D8EA-4F1C-4E33-3E6D099E90CD}"/>
              </a:ext>
            </a:extLst>
          </p:cNvPr>
          <p:cNvSpPr/>
          <p:nvPr/>
        </p:nvSpPr>
        <p:spPr>
          <a:xfrm>
            <a:off x="3579812" y="5243718"/>
            <a:ext cx="4267200" cy="395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2104-476E-B31E-CA6F-D86C0AF3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52400"/>
            <a:ext cx="10525208" cy="1371600"/>
          </a:xfrm>
        </p:spPr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interface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mendistribusikan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1A59F-E136-7CF6-EB1C-A6615FB4F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2" y="1711187"/>
            <a:ext cx="3581399" cy="30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nano /</a:t>
            </a:r>
            <a:r>
              <a:rPr lang="en-US" dirty="0" err="1"/>
              <a:t>etc</a:t>
            </a:r>
            <a:r>
              <a:rPr lang="en-US" dirty="0"/>
              <a:t>/default/</a:t>
            </a:r>
            <a:r>
              <a:rPr lang="en-US" dirty="0" err="1"/>
              <a:t>isc</a:t>
            </a:r>
            <a:r>
              <a:rPr lang="en-US" dirty="0"/>
              <a:t>-</a:t>
            </a:r>
            <a:r>
              <a:rPr lang="en-US" dirty="0" err="1"/>
              <a:t>dhcp</a:t>
            </a:r>
            <a:r>
              <a:rPr lang="en-US" dirty="0"/>
              <a:t>-server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399AF-97AA-742D-22E6-0E4F85A2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0" y="2002735"/>
            <a:ext cx="8757962" cy="3324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8DD38-D769-DD9F-F05A-BA53F89FF50F}"/>
              </a:ext>
            </a:extLst>
          </p:cNvPr>
          <p:cNvSpPr/>
          <p:nvPr/>
        </p:nvSpPr>
        <p:spPr>
          <a:xfrm>
            <a:off x="912812" y="4842014"/>
            <a:ext cx="1905000" cy="304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DDBBA-E7C4-28B5-8147-9E7BA3249096}"/>
              </a:ext>
            </a:extLst>
          </p:cNvPr>
          <p:cNvSpPr txBox="1"/>
          <p:nvPr/>
        </p:nvSpPr>
        <p:spPr>
          <a:xfrm>
            <a:off x="684212" y="5412514"/>
            <a:ext cx="570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network adapter pada </a:t>
            </a:r>
            <a:r>
              <a:rPr lang="en-US" dirty="0" err="1"/>
              <a:t>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9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1377418-FEAD-F865-FAE6-87FEE20D6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012" y="1219200"/>
            <a:ext cx="8000999" cy="480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518C8-C55F-8984-7027-0AAD267A8161}"/>
              </a:ext>
            </a:extLst>
          </p:cNvPr>
          <p:cNvSpPr txBox="1"/>
          <p:nvPr/>
        </p:nvSpPr>
        <p:spPr>
          <a:xfrm>
            <a:off x="5865812" y="2286000"/>
            <a:ext cx="280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IP NETWOK 172.16.15.0/24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19C3D-E147-5272-ECCC-4FCC1D9E2048}"/>
              </a:ext>
            </a:extLst>
          </p:cNvPr>
          <p:cNvSpPr txBox="1"/>
          <p:nvPr/>
        </p:nvSpPr>
        <p:spPr>
          <a:xfrm>
            <a:off x="6932612" y="5269468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 DHCP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F731C-E6CC-3EC0-177B-C08C290F8A64}"/>
              </a:ext>
            </a:extLst>
          </p:cNvPr>
          <p:cNvSpPr txBox="1"/>
          <p:nvPr/>
        </p:nvSpPr>
        <p:spPr>
          <a:xfrm>
            <a:off x="2970212" y="5134498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 DHCP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7086599" cy="457200"/>
          </a:xfrm>
        </p:spPr>
        <p:txBody>
          <a:bodyPr>
            <a:noAutofit/>
          </a:bodyPr>
          <a:lstStyle/>
          <a:p>
            <a:r>
              <a:rPr lang="en-US" sz="2800" b="1" i="0" dirty="0" err="1">
                <a:effectLst/>
                <a:latin typeface="Roboto" panose="02000000000000000000" pitchFamily="2" charset="0"/>
              </a:rPr>
              <a:t>Tujuan</a:t>
            </a:r>
            <a:r>
              <a:rPr lang="en-US" sz="2800" b="1" i="0" dirty="0"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effectLst/>
                <a:latin typeface="Roboto" panose="02000000000000000000" pitchFamily="2" charset="0"/>
              </a:rPr>
              <a:t>Pembelajaran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B789-AF96-5A64-B8EE-B68C51921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703" y="990600"/>
            <a:ext cx="9134391" cy="4114801"/>
          </a:xfrm>
        </p:spPr>
        <p:txBody>
          <a:bodyPr>
            <a:normAutofit/>
          </a:bodyPr>
          <a:lstStyle/>
          <a:p>
            <a:r>
              <a:rPr lang="en-US" b="0" i="0" dirty="0" err="1">
                <a:effectLst/>
                <a:latin typeface="Roboto" panose="02000000000000000000" pitchFamily="2" charset="0"/>
              </a:rPr>
              <a:t>Siswa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mengkonfigurasi</a:t>
            </a:r>
            <a:r>
              <a:rPr lang="en-US" b="0" i="0" dirty="0">
                <a:effectLst/>
                <a:latin typeface="Roboto" panose="02000000000000000000" pitchFamily="2" charset="0"/>
              </a:rPr>
              <a:t> DHCP Server agar Host Adapter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mendapatkan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IP Address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secara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otomatis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it-IT" b="0" i="0" dirty="0">
                <a:effectLst/>
                <a:latin typeface="Roboto" panose="02000000000000000000" pitchFamily="2" charset="0"/>
              </a:rPr>
              <a:t>Alat-alat dan Bahan</a:t>
            </a:r>
          </a:p>
          <a:p>
            <a:endParaRPr lang="it-IT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2BBAC-3E3A-2541-E773-8F62B19B5281}"/>
              </a:ext>
            </a:extLst>
          </p:cNvPr>
          <p:cNvSpPr txBox="1"/>
          <p:nvPr/>
        </p:nvSpPr>
        <p:spPr>
          <a:xfrm>
            <a:off x="4418012" y="342900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b="0" i="0" dirty="0">
                <a:effectLst/>
                <a:latin typeface="Roboto" panose="02000000000000000000" pitchFamily="2" charset="0"/>
              </a:rPr>
              <a:t>PC / Laptop </a:t>
            </a:r>
          </a:p>
          <a:p>
            <a:endParaRPr lang="it-IT" sz="2400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it-IT" sz="2400" b="0" i="0" dirty="0">
                <a:effectLst/>
                <a:latin typeface="Roboto" panose="02000000000000000000" pitchFamily="2" charset="0"/>
              </a:rPr>
              <a:t>- Virtual Mesin ( Wmware)</a:t>
            </a:r>
          </a:p>
          <a:p>
            <a:pPr marL="0" indent="0">
              <a:buNone/>
            </a:pPr>
            <a:r>
              <a:rPr lang="it-IT" sz="2400" dirty="0">
                <a:latin typeface="Roboto" panose="02000000000000000000" pitchFamily="2" charset="0"/>
              </a:rPr>
              <a:t>	*</a:t>
            </a:r>
            <a:r>
              <a:rPr lang="it-IT" sz="1600" dirty="0">
                <a:latin typeface="Roboto" panose="02000000000000000000" pitchFamily="2" charset="0"/>
              </a:rPr>
              <a:t> </a:t>
            </a:r>
            <a:r>
              <a:rPr lang="it-IT" sz="1600" i="1" dirty="0">
                <a:latin typeface="Roboto" panose="02000000000000000000" pitchFamily="2" charset="0"/>
              </a:rPr>
              <a:t>Sudah diinstall  Sistem Operasi Debian 9/10,11</a:t>
            </a:r>
            <a:endParaRPr lang="en-US" sz="2400" b="0" i="1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533400"/>
          </a:xfrm>
        </p:spPr>
        <p:txBody>
          <a:bodyPr>
            <a:normAutofit/>
          </a:bodyPr>
          <a:lstStyle/>
          <a:p>
            <a:r>
              <a:rPr lang="en-US" sz="2800" b="1" i="0" u="sng" dirty="0">
                <a:effectLst/>
                <a:latin typeface="Roboto" panose="02000000000000000000" pitchFamily="2" charset="0"/>
              </a:rPr>
              <a:t>Langkah </a:t>
            </a:r>
            <a:r>
              <a:rPr lang="en-US" sz="2800" b="1" i="0" u="sng" dirty="0" err="1">
                <a:effectLst/>
                <a:latin typeface="Roboto" panose="02000000000000000000" pitchFamily="2" charset="0"/>
              </a:rPr>
              <a:t>Kerja</a:t>
            </a:r>
            <a:endParaRPr lang="en-US" sz="28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8B45B-F8ED-BB9B-D66D-E396CAB52AA0}"/>
              </a:ext>
            </a:extLst>
          </p:cNvPr>
          <p:cNvSpPr txBox="1"/>
          <p:nvPr/>
        </p:nvSpPr>
        <p:spPr>
          <a:xfrm>
            <a:off x="2132012" y="1219200"/>
            <a:ext cx="8228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1.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Pastikan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konfigurasi</a:t>
            </a:r>
            <a:r>
              <a:rPr lang="en-US" b="0" i="0" dirty="0">
                <a:effectLst/>
                <a:latin typeface="Roboto" panose="02000000000000000000" pitchFamily="2" charset="0"/>
              </a:rPr>
              <a:t> network adapter di VMware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seperti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dibawah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1C947-EE3C-2949-C79B-464D0BA5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72" y="1752600"/>
            <a:ext cx="763483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Login user kalian masing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            : root</a:t>
            </a:r>
          </a:p>
          <a:p>
            <a:r>
              <a:rPr lang="en-US" dirty="0"/>
              <a:t>Password : ( </a:t>
            </a:r>
            <a:r>
              <a:rPr lang="en-US" sz="1600" i="1" dirty="0"/>
              <a:t>password root </a:t>
            </a:r>
            <a:r>
              <a:rPr lang="en-US" sz="1600" i="1" dirty="0" err="1"/>
              <a:t>dibuat</a:t>
            </a:r>
            <a:r>
              <a:rPr lang="en-US" sz="1600" i="1" dirty="0"/>
              <a:t> pada </a:t>
            </a:r>
            <a:r>
              <a:rPr lang="en-US" sz="1600" i="1" dirty="0" err="1"/>
              <a:t>saat</a:t>
            </a:r>
            <a:r>
              <a:rPr lang="en-US" sz="1600" i="1" dirty="0"/>
              <a:t> </a:t>
            </a:r>
            <a:r>
              <a:rPr lang="en-US" sz="1600" i="1" dirty="0" err="1"/>
              <a:t>penginstalan</a:t>
            </a:r>
            <a:r>
              <a:rPr lang="en-US" sz="1600" i="1" dirty="0"/>
              <a:t> Debian)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52017F-BD7D-BA7E-5917-F627514B8B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4380" y="1905001"/>
            <a:ext cx="4742034" cy="3733799"/>
          </a:xfr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381000"/>
            <a:ext cx="8687333" cy="609601"/>
          </a:xfrm>
        </p:spPr>
        <p:txBody>
          <a:bodyPr/>
          <a:lstStyle/>
          <a:p>
            <a:r>
              <a:rPr lang="en-US" dirty="0" err="1"/>
              <a:t>Tampilas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A2DD3-9D99-095C-9997-40C550086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36" y="1371600"/>
            <a:ext cx="101328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Interface </a:t>
            </a:r>
            <a:r>
              <a:rPr lang="en-US" dirty="0" err="1"/>
              <a:t>Nework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39714-2D14-AA2C-DC85-C18A9D13B88B}"/>
              </a:ext>
            </a:extLst>
          </p:cNvPr>
          <p:cNvSpPr txBox="1"/>
          <p:nvPr/>
        </p:nvSpPr>
        <p:spPr>
          <a:xfrm>
            <a:off x="1384386" y="1066800"/>
            <a:ext cx="928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</a:t>
            </a:r>
            <a:r>
              <a:rPr lang="en-US" dirty="0" err="1"/>
              <a:t>pastikan</a:t>
            </a:r>
            <a:r>
              <a:rPr lang="en-US" dirty="0"/>
              <a:t> interface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C5052-3877-D156-D6A5-74E8A6E7A78F}"/>
              </a:ext>
            </a:extLst>
          </p:cNvPr>
          <p:cNvSpPr txBox="1"/>
          <p:nvPr/>
        </p:nvSpPr>
        <p:spPr>
          <a:xfrm>
            <a:off x="1674812" y="1829544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FFFF00"/>
                </a:solidFill>
              </a:rPr>
              <a:t>Ip a </a:t>
            </a:r>
            <a:endParaRPr lang="en-US" sz="1400" i="1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236E73-A7CA-8F0C-BD1C-E2800CB6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86" y="2490518"/>
            <a:ext cx="8382000" cy="39102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085C09-A6D7-7C26-8F09-7340D87552E2}"/>
              </a:ext>
            </a:extLst>
          </p:cNvPr>
          <p:cNvSpPr/>
          <p:nvPr/>
        </p:nvSpPr>
        <p:spPr>
          <a:xfrm>
            <a:off x="1522413" y="4114800"/>
            <a:ext cx="8077199" cy="22098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2F674-C764-4E16-C9AF-6121AB0DCF14}"/>
              </a:ext>
            </a:extLst>
          </p:cNvPr>
          <p:cNvSpPr/>
          <p:nvPr/>
        </p:nvSpPr>
        <p:spPr>
          <a:xfrm>
            <a:off x="1522413" y="4953000"/>
            <a:ext cx="900026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CB870-F232-A2B2-5C5A-EA03241A15B0}"/>
              </a:ext>
            </a:extLst>
          </p:cNvPr>
          <p:cNvSpPr/>
          <p:nvPr/>
        </p:nvSpPr>
        <p:spPr>
          <a:xfrm>
            <a:off x="1599217" y="5791200"/>
            <a:ext cx="900026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9DC52-248E-6F6B-8F34-C3283C988C8C}"/>
              </a:ext>
            </a:extLst>
          </p:cNvPr>
          <p:cNvSpPr txBox="1"/>
          <p:nvPr/>
        </p:nvSpPr>
        <p:spPr>
          <a:xfrm>
            <a:off x="3275012" y="5306111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yang </a:t>
            </a:r>
            <a:r>
              <a:rPr lang="en-US" dirty="0" err="1"/>
              <a:t>digunakan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35F973-EC5B-56AE-D872-D4309532B855}"/>
              </a:ext>
            </a:extLst>
          </p:cNvPr>
          <p:cNvCxnSpPr>
            <a:cxnSpLocks/>
          </p:cNvCxnSpPr>
          <p:nvPr/>
        </p:nvCxnSpPr>
        <p:spPr>
          <a:xfrm flipH="1" flipV="1">
            <a:off x="2539000" y="5112262"/>
            <a:ext cx="852573" cy="353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D13EAE-BD31-6778-0C62-5098C91C4891}"/>
              </a:ext>
            </a:extLst>
          </p:cNvPr>
          <p:cNvCxnSpPr>
            <a:cxnSpLocks/>
          </p:cNvCxnSpPr>
          <p:nvPr/>
        </p:nvCxnSpPr>
        <p:spPr>
          <a:xfrm flipH="1">
            <a:off x="2589213" y="5499105"/>
            <a:ext cx="802360" cy="4063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dirty="0"/>
              <a:t>Interface yang </a:t>
            </a:r>
            <a:r>
              <a:rPr lang="en-US" dirty="0" err="1"/>
              <a:t>digunakan</a:t>
            </a:r>
            <a:r>
              <a:rPr lang="en-US" dirty="0"/>
              <a:t> ens33 dan ens37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E8AB3-597F-14A3-9D70-7EAAD59DF312}"/>
              </a:ext>
            </a:extLst>
          </p:cNvPr>
          <p:cNvSpPr txBox="1"/>
          <p:nvPr/>
        </p:nvSpPr>
        <p:spPr>
          <a:xfrm>
            <a:off x="2005664" y="1143000"/>
            <a:ext cx="692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ens33 = NAT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internet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dhcp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isp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E16B00-4599-C62F-DE89-60B8846869DC}"/>
              </a:ext>
            </a:extLst>
          </p:cNvPr>
          <p:cNvSpPr txBox="1"/>
          <p:nvPr/>
        </p:nvSpPr>
        <p:spPr>
          <a:xfrm>
            <a:off x="2005664" y="1512332"/>
            <a:ext cx="466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ens37 = Lan segment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337E-90E2-6B5D-4B45-4F557DDD59D2}"/>
              </a:ext>
            </a:extLst>
          </p:cNvPr>
          <p:cNvSpPr txBox="1"/>
          <p:nvPr/>
        </p:nvSpPr>
        <p:spPr>
          <a:xfrm>
            <a:off x="1507573" y="2089666"/>
            <a:ext cx="8137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Konfigurasi</a:t>
            </a:r>
            <a:r>
              <a:rPr lang="en-US" dirty="0"/>
              <a:t> Ip address </a:t>
            </a:r>
            <a:r>
              <a:rPr lang="en-US" dirty="0" err="1"/>
              <a:t>untuk</a:t>
            </a:r>
            <a:r>
              <a:rPr lang="en-US" dirty="0"/>
              <a:t> server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client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rgbClr val="FFFF00"/>
                </a:solidFill>
              </a:rPr>
              <a:t>nano /</a:t>
            </a:r>
            <a:r>
              <a:rPr lang="en-US" i="1" dirty="0" err="1">
                <a:solidFill>
                  <a:srgbClr val="FFFF00"/>
                </a:solidFill>
              </a:rPr>
              <a:t>etc</a:t>
            </a:r>
            <a:r>
              <a:rPr lang="en-US" i="1" dirty="0">
                <a:solidFill>
                  <a:srgbClr val="FFFF00"/>
                </a:solidFill>
              </a:rPr>
              <a:t>/network/interfaces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9B73B-DCD7-0A3A-665A-96E46639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3280056"/>
            <a:ext cx="8229599" cy="31969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8818AD-20AF-F776-EF92-810FFA1DA701}"/>
              </a:ext>
            </a:extLst>
          </p:cNvPr>
          <p:cNvSpPr/>
          <p:nvPr/>
        </p:nvSpPr>
        <p:spPr>
          <a:xfrm>
            <a:off x="1903412" y="5486400"/>
            <a:ext cx="35052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78E7D-FF3B-56EF-557C-BA5D645380EE}"/>
              </a:ext>
            </a:extLst>
          </p:cNvPr>
          <p:cNvSpPr txBox="1"/>
          <p:nvPr/>
        </p:nvSpPr>
        <p:spPr>
          <a:xfrm>
            <a:off x="6932612" y="5715000"/>
            <a:ext cx="248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8370-4353-E48C-7E9C-4F254135A949}"/>
              </a:ext>
            </a:extLst>
          </p:cNvPr>
          <p:cNvCxnSpPr/>
          <p:nvPr/>
        </p:nvCxnSpPr>
        <p:spPr>
          <a:xfrm flipH="1">
            <a:off x="5470298" y="5905500"/>
            <a:ext cx="130991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77ACB1-9346-0AF8-9A88-76F1773548B4}"/>
              </a:ext>
            </a:extLst>
          </p:cNvPr>
          <p:cNvSpPr txBox="1"/>
          <p:nvPr/>
        </p:nvSpPr>
        <p:spPr>
          <a:xfrm>
            <a:off x="1550641" y="6425683"/>
            <a:ext cx="773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FF00"/>
                </a:solidFill>
              </a:rPr>
              <a:t>Simpan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i="1" dirty="0" err="1">
                <a:solidFill>
                  <a:srgbClr val="FFFF00"/>
                </a:solidFill>
              </a:rPr>
              <a:t>konfigurasi</a:t>
            </a:r>
            <a:r>
              <a:rPr lang="en-US" i="1" dirty="0">
                <a:solidFill>
                  <a:srgbClr val="FFFF00"/>
                </a:solidFill>
              </a:rPr>
              <a:t>  </a:t>
            </a:r>
            <a:r>
              <a:rPr lang="en-US" i="1" dirty="0" err="1">
                <a:solidFill>
                  <a:srgbClr val="FFFF00"/>
                </a:solidFill>
              </a:rPr>
              <a:t>dengan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i="1" dirty="0" err="1">
                <a:solidFill>
                  <a:srgbClr val="FFFF00"/>
                </a:solidFill>
              </a:rPr>
              <a:t>kombinasi</a:t>
            </a:r>
            <a:r>
              <a:rPr lang="en-US" i="1" dirty="0">
                <a:solidFill>
                  <a:srgbClr val="FFFF00"/>
                </a:solidFill>
              </a:rPr>
              <a:t> ctrl + x </a:t>
            </a:r>
            <a:r>
              <a:rPr lang="en-US" i="1" dirty="0" err="1">
                <a:solidFill>
                  <a:srgbClr val="FFFF00"/>
                </a:solidFill>
              </a:rPr>
              <a:t>lalu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i="1" dirty="0" err="1">
                <a:solidFill>
                  <a:srgbClr val="FFFF00"/>
                </a:solidFill>
              </a:rPr>
              <a:t>tekan</a:t>
            </a:r>
            <a:r>
              <a:rPr lang="en-US" i="1" dirty="0">
                <a:solidFill>
                  <a:srgbClr val="FFFF00"/>
                </a:solidFill>
              </a:rPr>
              <a:t> y </a:t>
            </a:r>
            <a:r>
              <a:rPr lang="en-US" i="1" dirty="0" err="1">
                <a:solidFill>
                  <a:srgbClr val="FFFF00"/>
                </a:solidFill>
              </a:rPr>
              <a:t>diakhiri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i="1" dirty="0" err="1">
                <a:solidFill>
                  <a:srgbClr val="FFFF00"/>
                </a:solidFill>
              </a:rPr>
              <a:t>dengan</a:t>
            </a:r>
            <a:r>
              <a:rPr lang="en-US" i="1" dirty="0">
                <a:solidFill>
                  <a:srgbClr val="FFFF00"/>
                </a:solidFill>
              </a:rPr>
              <a:t> enter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9BD5-3CE1-6F92-D91C-36C77261C8CC}"/>
              </a:ext>
            </a:extLst>
          </p:cNvPr>
          <p:cNvSpPr txBox="1">
            <a:spLocks/>
          </p:cNvSpPr>
          <p:nvPr/>
        </p:nvSpPr>
        <p:spPr>
          <a:xfrm>
            <a:off x="1522413" y="381000"/>
            <a:ext cx="9144001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Restart </a:t>
            </a:r>
            <a:r>
              <a:rPr lang="en-US" sz="3200" dirty="0" err="1"/>
              <a:t>konfigurasi</a:t>
            </a:r>
            <a:r>
              <a:rPr lang="en-US" sz="3200" dirty="0"/>
              <a:t> network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perintah</a:t>
            </a:r>
            <a:r>
              <a:rPr lang="en-US" sz="3200" dirty="0"/>
              <a:t> :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etc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init.d</a:t>
            </a:r>
            <a:r>
              <a:rPr lang="en-US" sz="2400" dirty="0">
                <a:solidFill>
                  <a:srgbClr val="FFFF00"/>
                </a:solidFill>
              </a:rPr>
              <a:t>/networking restart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0BA11-F677-59B3-ECB6-039C0E21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90" y="1752600"/>
            <a:ext cx="8458199" cy="12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179</TotalTime>
  <Words>321</Words>
  <Application>Microsoft Office PowerPoint</Application>
  <PresentationFormat>Custom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Corbel</vt:lpstr>
      <vt:lpstr>Roboto</vt:lpstr>
      <vt:lpstr>Times New Roman</vt:lpstr>
      <vt:lpstr>Digital Blue Tunnel 16x9</vt:lpstr>
      <vt:lpstr>JOBSHEET  KONFIGURASI DHCP SERVER</vt:lpstr>
      <vt:lpstr>Topologi Jaringan</vt:lpstr>
      <vt:lpstr>Tujuan Pembelajaran</vt:lpstr>
      <vt:lpstr>Langkah Kerja</vt:lpstr>
      <vt:lpstr>Login user kalian masing masing</vt:lpstr>
      <vt:lpstr>PowerPoint Presentation</vt:lpstr>
      <vt:lpstr>Konfigurasi Interface Nework</vt:lpstr>
      <vt:lpstr>Interface yang digunakan ens33 dan ens37</vt:lpstr>
      <vt:lpstr>PowerPoint Presentation</vt:lpstr>
      <vt:lpstr>PowerPoint Presentation</vt:lpstr>
      <vt:lpstr>Install DHCP Server selesai</vt:lpstr>
      <vt:lpstr>Konfigurasi DHCP Server</vt:lpstr>
      <vt:lpstr>Melihat isi directory </vt:lpstr>
      <vt:lpstr>PowerPoint Presentation</vt:lpstr>
      <vt:lpstr>Konfigurasi DHCPD</vt:lpstr>
      <vt:lpstr>Konfigurasi IP</vt:lpstr>
      <vt:lpstr>Restart konfigursi dhcp server dengan perintah</vt:lpstr>
      <vt:lpstr>Konfigurasi interface yang digunakan untuk mendistribusikan ip ke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JOBSHEET  KONFIGURASI DHCP SERVER</dc:title>
  <dc:creator>Fridz</dc:creator>
  <cp:lastModifiedBy>Fridz</cp:lastModifiedBy>
  <cp:revision>6</cp:revision>
  <dcterms:created xsi:type="dcterms:W3CDTF">2022-09-22T03:22:38Z</dcterms:created>
  <dcterms:modified xsi:type="dcterms:W3CDTF">2022-09-23T01:22:25Z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