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bene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700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Autor:in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ebene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Agendathemen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ebene 1…"/>
          <p:cNvSpPr txBox="1"/>
          <p:nvPr>
            <p:ph type="body" sz="quarter" idx="1" hasCustomPrompt="1"/>
          </p:nvPr>
        </p:nvSpPr>
        <p:spPr>
          <a:xfrm>
            <a:off x="2430022" y="10675453"/>
            <a:ext cx="20200057" cy="63700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Quellenangabe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Textebene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5"/>
          </a:xfrm>
          <a:prstGeom prst="rect">
            <a:avLst/>
          </a:prstGeom>
        </p:spPr>
        <p:txBody>
          <a:bodyPr numCol="1" spcCol="38100"/>
          <a:lstStyle>
            <a:lvl1pPr marL="0" indent="16902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„Bemerkenswert“</a:t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alatschüssel mit gebratenem Reis, gekochten Eiern und Stäbch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Schüssel mit Lachsfrikadellen, Salat u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alatschüssel mit gebratenem Reis, gekochten Eiern und Stäbch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7003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Autor:in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bene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76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bene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62" name="Schüssel mit Pappardelle, Petersilienbutter, gerösteten Haselnüssen und geriebenem Parmesan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7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8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$title"/>
          <p:cNvSpPr txBox="1"/>
          <p:nvPr>
            <p:ph type="title"/>
          </p:nvPr>
        </p:nvSpPr>
        <p:spPr>
          <a:xfrm>
            <a:off x="821741" y="5227839"/>
            <a:ext cx="5910696" cy="2261106"/>
          </a:xfrm>
          <a:prstGeom prst="rect">
            <a:avLst/>
          </a:prstGeom>
        </p:spPr>
        <p:txBody>
          <a:bodyPr/>
          <a:lstStyle>
            <a:lvl1pPr>
              <a:defRPr b="0" spc="-200" sz="7000"/>
            </a:lvl1pPr>
          </a:lstStyle>
          <a:p>
            <a:pPr/>
            <a:r>
              <a:t>{{NAME_PLACEHOLDER}}</a:t>
            </a:r>
          </a:p>
        </p:txBody>
      </p:sp>
      <p:pic>
        <p:nvPicPr>
          <p:cNvPr id="172" name="placeholder.png" descr="placehol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182" y="831135"/>
            <a:ext cx="5910694" cy="394046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$title"/>
          <p:cNvSpPr txBox="1"/>
          <p:nvPr/>
        </p:nvSpPr>
        <p:spPr>
          <a:xfrm>
            <a:off x="855181" y="7278626"/>
            <a:ext cx="5910696" cy="226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200" sz="7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{{ROLE_PLACEHOLDER}}</a:t>
            </a:r>
          </a:p>
        </p:txBody>
      </p:sp>
      <p:sp>
        <p:nvSpPr>
          <p:cNvPr id="174" name="Linien"/>
          <p:cNvSpPr/>
          <p:nvPr/>
        </p:nvSpPr>
        <p:spPr>
          <a:xfrm flipV="1">
            <a:off x="8430845" y="570605"/>
            <a:ext cx="3" cy="1216934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$title"/>
          <p:cNvSpPr txBox="1"/>
          <p:nvPr/>
        </p:nvSpPr>
        <p:spPr>
          <a:xfrm>
            <a:off x="9236653" y="617512"/>
            <a:ext cx="14037400" cy="12169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200" sz="7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{{VITATEXT_PLACEHOLDER}}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