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9" autoAdjust="0"/>
    <p:restoredTop sz="93382" autoAdjust="0"/>
  </p:normalViewPr>
  <p:slideViewPr>
    <p:cSldViewPr snapToGrid="0" snapToObjects="1">
      <p:cViewPr varScale="1">
        <p:scale>
          <a:sx n="50" d="100"/>
          <a:sy n="50" d="100"/>
        </p:scale>
        <p:origin x="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7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Hendrik Friederichs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>
                <a:latin typeface="ScalaSans-Regular" panose="02010504040101020104" pitchFamily="2" charset="77"/>
              </a:rPr>
              <a:t>Bullet 1</a:t>
            </a:r>
          </a:p>
          <a:p>
            <a:pPr lvl="1"/>
            <a:r>
              <a:rPr dirty="0">
                <a:latin typeface="ScalaSans-Regular" panose="02010504040101020104" pitchFamily="2" charset="77"/>
              </a:rPr>
              <a:t>Bullet 2</a:t>
            </a:r>
          </a:p>
          <a:p>
            <a:pPr lvl="1"/>
            <a:r>
              <a:rPr dirty="0">
                <a:latin typeface="ScalaSans-Regular" panose="02010504040101020104" pitchFamily="2" charset="77"/>
              </a:rP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Slide with Plot</a:t>
            </a:r>
          </a:p>
        </p:txBody>
      </p:sp>
      <p:pic>
        <p:nvPicPr>
          <p:cNvPr id="3" name="Picture 1" descr="my-styles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FC13C-B68B-8F40-ACAA-4BDFAD1B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932D463-CC8F-984B-BED3-6C68E503D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681129"/>
              </p:ext>
            </p:extLst>
          </p:nvPr>
        </p:nvGraphicFramePr>
        <p:xfrm>
          <a:off x="628650" y="1825625"/>
          <a:ext cx="78867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1395762266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79582644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96663639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16400380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861126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0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84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Bildschirmpräsentation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</vt:lpstr>
      <vt:lpstr>Gill Sans MT</vt:lpstr>
      <vt:lpstr>ScalaSans-Regular</vt:lpstr>
      <vt:lpstr>Office</vt:lpstr>
      <vt:lpstr>Untitled</vt:lpstr>
      <vt:lpstr>R Markdown</vt:lpstr>
      <vt:lpstr>Slide with Bullets</vt:lpstr>
      <vt:lpstr>Slide with R Output</vt:lpstr>
      <vt:lpstr>Slide with Plot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Macintosh PowerPoint</Application>
  <PresentationFormat>Bildschirmpräsentation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ScalaSans-Regular</vt:lpstr>
      <vt:lpstr>Office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Hendrik Friederichs</dc:creator>
  <cp:keywords/>
  <cp:lastModifiedBy>Hendrik Friederichs</cp:lastModifiedBy>
  <cp:revision>5</cp:revision>
  <dcterms:created xsi:type="dcterms:W3CDTF">2018-12-16T12:05:27Z</dcterms:created>
  <dcterms:modified xsi:type="dcterms:W3CDTF">2019-01-09T14:24:36Z</dcterms:modified>
</cp:coreProperties>
</file>