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7" autoAdjust="0"/>
    <p:restoredTop sz="93382" autoAdjust="0"/>
  </p:normalViewPr>
  <p:slideViewPr>
    <p:cSldViewPr snapToGrid="0" snapToObjects="1">
      <p:cViewPr varScale="1">
        <p:scale>
          <a:sx n="81" d="100"/>
          <a:sy n="81" d="100"/>
        </p:scale>
        <p:origin x="107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3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7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1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0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3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1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3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6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9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17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calaSans-Regular" panose="02010504040101020104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calaSans-Regular" panose="02010504040101020104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Wer</a:t>
            </a:r>
            <a:r>
              <a:rPr/>
              <a:t> </a:t>
            </a:r>
            <a:r>
              <a:rPr/>
              <a:t>viel</a:t>
            </a:r>
            <a:r>
              <a:rPr/>
              <a:t> </a:t>
            </a:r>
            <a:r>
              <a:rPr/>
              <a:t>misst,</a:t>
            </a:r>
            <a:r>
              <a:rPr/>
              <a:t> </a:t>
            </a:r>
            <a:r>
              <a:rPr/>
              <a:t>misst</a:t>
            </a:r>
            <a:r>
              <a:rPr/>
              <a:t> </a:t>
            </a:r>
            <a:r>
              <a:rPr/>
              <a:t>viel</a:t>
            </a:r>
            <a:r>
              <a:rPr/>
              <a:t> </a:t>
            </a:r>
            <a:r>
              <a:rPr/>
              <a:t>Mist,</a:t>
            </a:r>
            <a:r>
              <a:rPr/>
              <a:t> </a:t>
            </a:r>
            <a:r>
              <a:rPr/>
              <a:t>oder?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ist</a:t>
            </a:r>
            <a:r>
              <a:rPr/>
              <a:t> </a:t>
            </a:r>
            <a:r>
              <a:rPr/>
              <a:t>‘</a:t>
            </a:r>
            <a:r>
              <a:rPr/>
              <a:t>BIG</a:t>
            </a:r>
            <a:r>
              <a:rPr/>
              <a:t>’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DATA?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Hintergrund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Daten</a:t>
            </a:r>
          </a:p>
          <a:p>
            <a:pPr lvl="1"/>
            <a:r>
              <a:rPr/>
              <a:t>wie viele Daten gibt es im Internet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Verteilung</a:t>
            </a:r>
          </a:p>
          <a:p>
            <a:pPr lvl="1"/>
            <a:r>
              <a:rPr/>
              <a:t>wie verteilen sich die Daten?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Ziele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strukturierte und unstrukturierte Daten</a:t>
            </a:r>
          </a:p>
          <a:p>
            <a:pPr lvl="1"/>
            <a:r>
              <a:rPr/>
              <a:t>evtl. EVALuna-Beispiel?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Brainstorming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Jetzt seid Ihr dran!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Macintosh PowerPoint</Application>
  <PresentationFormat>Bildschirmpräsentation (4:3)</PresentationFormat>
  <Paragraphs>13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</vt:lpstr>
      <vt:lpstr>ScalaSans-Regular</vt:lpstr>
      <vt:lpstr>Office</vt:lpstr>
      <vt:lpstr>Untitled</vt:lpstr>
      <vt:lpstr>R Markdown</vt:lpstr>
      <vt:lpstr>Slide with Bullets</vt:lpstr>
      <vt:lpstr>Slide with R Output</vt:lpstr>
      <vt:lpstr>Slide with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 viel misst, misst viel Mist, oder? – was ist ‘BIG’ an BIG DATA?</dc:title>
  <dc:creator/>
  <cp:keywords/>
  <dcterms:created xsi:type="dcterms:W3CDTF">2018-12-19T15:09:44Z</dcterms:created>
  <dcterms:modified xsi:type="dcterms:W3CDTF">2018-12-19T15:09:44Z</dcterms:modified>
</cp:coreProperties>
</file>