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7" autoAdjust="0"/>
    <p:restoredTop sz="93382" autoAdjust="0"/>
  </p:normalViewPr>
  <p:slideViewPr>
    <p:cSldViewPr snapToGrid="0" snapToObjects="1">
      <p:cViewPr varScale="1">
        <p:scale>
          <a:sx n="81" d="100"/>
          <a:sy n="81" d="100"/>
        </p:scale>
        <p:origin x="10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3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7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0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1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3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6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9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17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calaSans-Regular" panose="02010504040101020104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calaSans-Regular" panose="02010504040101020104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pPr marL="0" lvl="0" indent="0">
              <a:buNone/>
            </a:pPr>
            <a:r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Hendrik Friederichs</a:t>
            </a:r>
          </a:p>
        </p:txBody>
      </p:sp>
      <p:sp>
        <p:nvSpPr>
          <p:cNvPr id="4" name=" 3"/>
          <p:cNvSpPr/>
          <p:nvPr/>
        </p:nvSpPr>
        <p:spPr/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t>.</a:t>
            </a:r>
          </a:p>
          <a:p>
            <a:pPr marL="0" lvl="0" indent="0">
              <a:buNone/>
            </a:pPr>
            <a:r>
              <a:t>When you click the </a:t>
            </a:r>
            <a:r>
              <a:rPr b="1"/>
              <a:t>Knit</a:t>
            </a:r>
            <a:r>
              <a:t> button a document will be generated that includes both content as well as the output of any embedded R code chunks within the document.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>
                <a:latin typeface="ScalaSans-Regular" panose="02010504040101020104" pitchFamily="2" charset="77"/>
              </a:rPr>
              <a:t>Bullet 1</a:t>
            </a:r>
          </a:p>
          <a:p>
            <a:pPr lvl="1"/>
            <a:r>
              <a:rPr dirty="0">
                <a:latin typeface="ScalaSans-Regular" panose="02010504040101020104" pitchFamily="2" charset="77"/>
              </a:rPr>
              <a:t>Bullet 2</a:t>
            </a:r>
          </a:p>
          <a:p>
            <a:pPr lvl="1"/>
            <a:r>
              <a:rPr dirty="0">
                <a:latin typeface="ScalaSans-Regular" panose="02010504040101020104" pitchFamily="2" charset="77"/>
              </a:rPr>
              <a:t>Bullet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Slide with Plot</a:t>
            </a:r>
          </a:p>
        </p:txBody>
      </p:sp>
      <p:pic>
        <p:nvPicPr>
          <p:cNvPr id="3" name="Picture 1" descr="my-styles_files/figure-pptx/pressur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Macintosh PowerPoint</Application>
  <PresentationFormat>Bildschirmpräsentation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</vt:lpstr>
      <vt:lpstr>ScalaSans-Regular</vt:lpstr>
      <vt:lpstr>Office</vt:lpstr>
      <vt:lpstr>Untitled</vt:lpstr>
      <vt:lpstr>R Markdown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</Words>
  <Application>Microsoft Macintosh PowerPoint</Application>
  <PresentationFormat>Bildschirmpräsentation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</vt:lpstr>
      <vt:lpstr>ScalaSans-Regular</vt:lpstr>
      <vt:lpstr>Office</vt:lpstr>
      <vt:lpstr>Untitled</vt:lpstr>
      <vt:lpstr>R Markdown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Hendrik Friederichs</dc:creator>
  <cp:keywords/>
  <cp:lastModifiedBy>Hendrik Friederichs</cp:lastModifiedBy>
  <cp:revision>2</cp:revision>
  <dcterms:created xsi:type="dcterms:W3CDTF">2018-12-16T12:05:27Z</dcterms:created>
  <dcterms:modified xsi:type="dcterms:W3CDTF">2018-12-17T09:46:57Z</dcterms:modified>
</cp:coreProperties>
</file>