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tiff" ContentType="image/tiff"/>
  <Default Extension="rels" ContentType="application/vnd.openxmlformats-package.relationships+xml"/>
  <Default Extension="xml" ContentType="application/xml"/>
  <Override PartName="/ppt/theme/theme1.xml" ContentType="application/vnd.openxmlformats-officedocument.them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officeDocument/2006/relationships/extended-properties" Target="docProps/app.xml"/>
<Relationship Id="rId3" Type="http://schemas.openxmlformats.org/package/2006/relationships/metadata/core-properties" Target="docProps/core.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Sm"/>
  </p:sldMasterIdLst>
  <p:sldIdLst>
    <p:sldId id="2561" r:id="rId1"/>
    <p:sldId id="2562" r:id="rId2"/>
    <p:sldId id="2563" r:id="rId3"/>
    <p:sldId id="2564" r:id="rId4"/>
    <p:sldId id="2565" r:id="rId5"/>
    <p:sldId id="2566" r:id="rId6"/>
    <p:sldId id="2567" r:id="rId7"/>
    <p:sldId id="2568" r:id="rId8"/>
    <p:sldId id="2569" r:id="rId9"/>
    <p:sldId id="25610" r:id="rId10"/>
    <p:sldId id="25611" r:id="rId11"/>
    <p:sldId id="25612" r:id="rId12"/>
    <p:sldId id="25613" r:id="rId13"/>
    <p:sldId id="25614" r:id="rId14"/>
    <p:sldId id="25615" r:id="rId15"/>
    <p:sldId id="25616" r:id="rId16"/>
    <p:sldId id="25617" r:id="rId17"/>
    <p:sldId id="25618" r:id="rId18"/>
    <p:sldId id="25619" r:id="rId19"/>
    <p:sldId id="25620" r:id="rId20"/>
    <p:sldId id="25621" r:id="rId21"/>
    <p:sldId id="25622" r:id="rId22"/>
    <p:sldId id="25623" r:id="rId23"/>
    <p:sldId id="25624" r:id="rId24"/>
    <p:sldId id="25625" r:id="rId25"/>
    <p:sldId id="25626" r:id="rId26"/>
    <p:sldId id="25627" r:id="rId27"/>
    <p:sldId id="25628" r:id="rId28"/>
    <p:sldId id="25629" r:id="rId29"/>
    <p:sldId id="25630" r:id="rId30"/>
    <p:sldId id="25631" r:id="rId31"/>
    <p:sldId id="25632" r:id="rId32"/>
    <p:sldId id="25633" r:id="rId33"/>
    <p:sldId id="25634" r:id="rId34"/>
    <p:sldId id="25635" r:id="rId35"/>
    <p:sldId id="25636" r:id="rId36"/>
    <p:sldId id="25637" r:id="rId37"/>
    <p:sldId id="25638" r:id="rId38"/>
    <p:sldId id="25639" r:id="rId39"/>
    <p:sldId id="25640" r:id="rId40"/>
    <p:sldId id="25641" r:id="rId41"/>
    <p:sldId id="25642" r:id="rId42"/>
    <p:sldId id="25643" r:id="rId43"/>
    <p:sldId id="25644" r:id="rId44"/>
    <p:sldId id="25645" r:id="rId45"/>
    <p:sldId id="25646" r:id="rId46"/>
    <p:sldId id="25647" r:id="rId47"/>
    <p:sldId id="25648" r:id="rId48"/>
    <p:sldId id="25649" r:id="rId49"/>
    <p:sldId id="25650" r:id="rId50"/>
    <p:sldId id="25651" r:id="rId51"/>
    <p:sldId id="25652" r:id="rId52"/>
    <p:sldId id="25653" r:id="rId53"/>
    <p:sldId id="25654" r:id="rId54"/>
    <p:sldId id="25655" r:id="rId55"/>
    <p:sldId id="25656" r:id="rId56"/>
    <p:sldId id="25657" r:id="rId57"/>
    <p:sldId id="25658" r:id="rId58"/>
    <p:sldId id="25659" r:id="rId59"/>
    <p:sldId id="25660" r:id="rId60"/>
    <p:sldId id="25661" r:id="rId61"/>
    <p:sldId id="25662" r:id="rId62"/>
    <p:sldId id="25663" r:id="rId63"/>
    <p:sldId id="25664" r:id="rId64"/>
  </p:sldIdLst>
  <p:sldSz cx="7556500" cy="10693400" type="custom"/>
  <p:notesSz cx="6858000" cy="9144000"/>
</p:presentation>
</file>

<file path=ppt/_rels/presentation.xml.rels><?xml version="1.0" encoding="UTF-8" standalone="yes"?>
<Relationships xmlns="http://schemas.openxmlformats.org/package/2006/relationships">
<Relationship Id="rIdTh" Type="http://schemas.openxmlformats.org/officeDocument/2006/relationships/theme" Target="theme/theme1.xml"/>
<Relationship Id="rIdSm" Type="http://schemas.openxmlformats.org/officeDocument/2006/relationships/slideMaster" Target="slideMasters/slideMaster1.xml"/>
<Relationship Id="rId1" Type="http://schemas.openxmlformats.org/officeDocument/2006/relationships/slide" Target="slides/slide1.xml"/>
<Relationship Id="rId2" Type="http://schemas.openxmlformats.org/officeDocument/2006/relationships/slide" Target="slides/slide2.xml"/>
<Relationship Id="rId3" Type="http://schemas.openxmlformats.org/officeDocument/2006/relationships/slide" Target="slides/slide3.xml"/>
<Relationship Id="rId4" Type="http://schemas.openxmlformats.org/officeDocument/2006/relationships/slide" Target="slides/slide4.xml"/>
<Relationship Id="rId5" Type="http://schemas.openxmlformats.org/officeDocument/2006/relationships/slide" Target="slides/slide5.xml"/>
<Relationship Id="rId6" Type="http://schemas.openxmlformats.org/officeDocument/2006/relationships/slide" Target="slides/slide6.xml"/>
<Relationship Id="rId7" Type="http://schemas.openxmlformats.org/officeDocument/2006/relationships/slide" Target="slides/slide7.xml"/>
<Relationship Id="rId8" Type="http://schemas.openxmlformats.org/officeDocument/2006/relationships/slide" Target="slides/slide8.xml"/>
<Relationship Id="rId9" Type="http://schemas.openxmlformats.org/officeDocument/2006/relationships/slide" Target="slides/slide9.xml"/>
<Relationship Id="rId10" Type="http://schemas.openxmlformats.org/officeDocument/2006/relationships/slide" Target="slides/slide10.xml"/>
<Relationship Id="rId11" Type="http://schemas.openxmlformats.org/officeDocument/2006/relationships/slide" Target="slides/slide11.xml"/>
<Relationship Id="rId12" Type="http://schemas.openxmlformats.org/officeDocument/2006/relationships/slide" Target="slides/slide12.xml"/>
<Relationship Id="rId13" Type="http://schemas.openxmlformats.org/officeDocument/2006/relationships/slide" Target="slides/slide13.xml"/>
<Relationship Id="rId14" Type="http://schemas.openxmlformats.org/officeDocument/2006/relationships/slide" Target="slides/slide14.xml"/>
<Relationship Id="rId15" Type="http://schemas.openxmlformats.org/officeDocument/2006/relationships/slide" Target="slides/slide15.xml"/>
<Relationship Id="rId16" Type="http://schemas.openxmlformats.org/officeDocument/2006/relationships/slide" Target="slides/slide16.xml"/>
<Relationship Id="rId17" Type="http://schemas.openxmlformats.org/officeDocument/2006/relationships/slide" Target="slides/slide17.xml"/>
<Relationship Id="rId18" Type="http://schemas.openxmlformats.org/officeDocument/2006/relationships/slide" Target="slides/slide18.xml"/>
<Relationship Id="rId19" Type="http://schemas.openxmlformats.org/officeDocument/2006/relationships/slide" Target="slides/slide19.xml"/>
<Relationship Id="rId20" Type="http://schemas.openxmlformats.org/officeDocument/2006/relationships/slide" Target="slides/slide20.xml"/>
<Relationship Id="rId21" Type="http://schemas.openxmlformats.org/officeDocument/2006/relationships/slide" Target="slides/slide21.xml"/>
<Relationship Id="rId22" Type="http://schemas.openxmlformats.org/officeDocument/2006/relationships/slide" Target="slides/slide22.xml"/>
<Relationship Id="rId23" Type="http://schemas.openxmlformats.org/officeDocument/2006/relationships/slide" Target="slides/slide23.xml"/>
<Relationship Id="rId24" Type="http://schemas.openxmlformats.org/officeDocument/2006/relationships/slide" Target="slides/slide24.xml"/>
<Relationship Id="rId25" Type="http://schemas.openxmlformats.org/officeDocument/2006/relationships/slide" Target="slides/slide25.xml"/>
<Relationship Id="rId26" Type="http://schemas.openxmlformats.org/officeDocument/2006/relationships/slide" Target="slides/slide26.xml"/>
<Relationship Id="rId27" Type="http://schemas.openxmlformats.org/officeDocument/2006/relationships/slide" Target="slides/slide27.xml"/>
<Relationship Id="rId28" Type="http://schemas.openxmlformats.org/officeDocument/2006/relationships/slide" Target="slides/slide28.xml"/>
<Relationship Id="rId29" Type="http://schemas.openxmlformats.org/officeDocument/2006/relationships/slide" Target="slides/slide29.xml"/>
<Relationship Id="rId30" Type="http://schemas.openxmlformats.org/officeDocument/2006/relationships/slide" Target="slides/slide30.xml"/>
<Relationship Id="rId31" Type="http://schemas.openxmlformats.org/officeDocument/2006/relationships/slide" Target="slides/slide31.xml"/>
<Relationship Id="rId32" Type="http://schemas.openxmlformats.org/officeDocument/2006/relationships/slide" Target="slides/slide32.xml"/>
<Relationship Id="rId33" Type="http://schemas.openxmlformats.org/officeDocument/2006/relationships/slide" Target="slides/slide33.xml"/>
<Relationship Id="rId34" Type="http://schemas.openxmlformats.org/officeDocument/2006/relationships/slide" Target="slides/slide34.xml"/>
<Relationship Id="rId35" Type="http://schemas.openxmlformats.org/officeDocument/2006/relationships/slide" Target="slides/slide35.xml"/>
<Relationship Id="rId36" Type="http://schemas.openxmlformats.org/officeDocument/2006/relationships/slide" Target="slides/slide36.xml"/>
<Relationship Id="rId37" Type="http://schemas.openxmlformats.org/officeDocument/2006/relationships/slide" Target="slides/slide37.xml"/>
<Relationship Id="rId38" Type="http://schemas.openxmlformats.org/officeDocument/2006/relationships/slide" Target="slides/slide38.xml"/>
<Relationship Id="rId39" Type="http://schemas.openxmlformats.org/officeDocument/2006/relationships/slide" Target="slides/slide39.xml"/>
<Relationship Id="rId40" Type="http://schemas.openxmlformats.org/officeDocument/2006/relationships/slide" Target="slides/slide40.xml"/>
<Relationship Id="rId41" Type="http://schemas.openxmlformats.org/officeDocument/2006/relationships/slide" Target="slides/slide41.xml"/>
<Relationship Id="rId42" Type="http://schemas.openxmlformats.org/officeDocument/2006/relationships/slide" Target="slides/slide42.xml"/>
<Relationship Id="rId43" Type="http://schemas.openxmlformats.org/officeDocument/2006/relationships/slide" Target="slides/slide43.xml"/>
<Relationship Id="rId44" Type="http://schemas.openxmlformats.org/officeDocument/2006/relationships/slide" Target="slides/slide44.xml"/>
<Relationship Id="rId45" Type="http://schemas.openxmlformats.org/officeDocument/2006/relationships/slide" Target="slides/slide45.xml"/>
<Relationship Id="rId46" Type="http://schemas.openxmlformats.org/officeDocument/2006/relationships/slide" Target="slides/slide46.xml"/>
<Relationship Id="rId47" Type="http://schemas.openxmlformats.org/officeDocument/2006/relationships/slide" Target="slides/slide47.xml"/>
<Relationship Id="rId48" Type="http://schemas.openxmlformats.org/officeDocument/2006/relationships/slide" Target="slides/slide48.xml"/>
<Relationship Id="rId49" Type="http://schemas.openxmlformats.org/officeDocument/2006/relationships/slide" Target="slides/slide49.xml"/>
<Relationship Id="rId50" Type="http://schemas.openxmlformats.org/officeDocument/2006/relationships/slide" Target="slides/slide50.xml"/>
<Relationship Id="rId51" Type="http://schemas.openxmlformats.org/officeDocument/2006/relationships/slide" Target="slides/slide51.xml"/>
<Relationship Id="rId52" Type="http://schemas.openxmlformats.org/officeDocument/2006/relationships/slide" Target="slides/slide52.xml"/>
<Relationship Id="rId53" Type="http://schemas.openxmlformats.org/officeDocument/2006/relationships/slide" Target="slides/slide53.xml"/>
<Relationship Id="rId54" Type="http://schemas.openxmlformats.org/officeDocument/2006/relationships/slide" Target="slides/slide54.xml"/>
<Relationship Id="rId55" Type="http://schemas.openxmlformats.org/officeDocument/2006/relationships/slide" Target="slides/slide55.xml"/>
<Relationship Id="rId56" Type="http://schemas.openxmlformats.org/officeDocument/2006/relationships/slide" Target="slides/slide56.xml"/>
<Relationship Id="rId57" Type="http://schemas.openxmlformats.org/officeDocument/2006/relationships/slide" Target="slides/slide57.xml"/>
<Relationship Id="rId58" Type="http://schemas.openxmlformats.org/officeDocument/2006/relationships/slide" Target="slides/slide58.xml"/>
<Relationship Id="rId59" Type="http://schemas.openxmlformats.org/officeDocument/2006/relationships/slide" Target="slides/slide59.xml"/>
<Relationship Id="rId60" Type="http://schemas.openxmlformats.org/officeDocument/2006/relationships/slide" Target="slides/slide60.xml"/>
<Relationship Id="rId61" Type="http://schemas.openxmlformats.org/officeDocument/2006/relationships/slide" Target="slides/slide61.xml"/>
<Relationship Id="rId62" Type="http://schemas.openxmlformats.org/officeDocument/2006/relationships/slide" Target="slides/slide62.xml"/>
<Relationship Id="rId63" Type="http://schemas.openxmlformats.org/officeDocument/2006/relationships/slide" Target="slides/slide63.xml"/>
<Relationship Id="rId64" Type="http://schemas.openxmlformats.org/officeDocument/2006/relationships/slide" Target="slides/slide64.xml"/>
</Relationships>

</file>

<file path=ppt/slideLayouts/_rels/slideLayout1.xml.rels><?xml version="1.0" encoding="UTF-8" standalone="yes"?>
<Relationships xmlns="http://schemas.openxmlformats.org/package/2006/relationships">
<Relationship Id="rIdSm"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Th" Type="http://schemas.openxmlformats.org/officeDocument/2006/relationships/theme" Target="../theme/theme1.xml"/>
<Relationship Id="rIdSl"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Sl"/>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0_3.png" Type="http://schemas.openxmlformats.org/officeDocument/2006/relationships/image" Target="../media/img_0_10_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2_3.png" Type="http://schemas.openxmlformats.org/officeDocument/2006/relationships/image" Target="../media/img_0_12_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4_3.png" Type="http://schemas.openxmlformats.org/officeDocument/2006/relationships/image" Target="../media/img_0_14_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5_3.png" Type="http://schemas.openxmlformats.org/officeDocument/2006/relationships/image" Target="../media/img_0_15_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7_3.png" Type="http://schemas.openxmlformats.org/officeDocument/2006/relationships/image" Target="../media/img_0_17_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8_3.png" Type="http://schemas.openxmlformats.org/officeDocument/2006/relationships/image" Target="../media/img_0_18_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9_3.png" Type="http://schemas.openxmlformats.org/officeDocument/2006/relationships/image" Target="../media/img_0_19_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1_3.png" Type="http://schemas.openxmlformats.org/officeDocument/2006/relationships/image" Target="../media/img_0_21_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3_3.png" Type="http://schemas.openxmlformats.org/officeDocument/2006/relationships/image" Target="../media/img_0_23_3.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5_3.png" Type="http://schemas.openxmlformats.org/officeDocument/2006/relationships/image" Target="../media/img_0_25_3.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7_3.png" Type="http://schemas.openxmlformats.org/officeDocument/2006/relationships/image" Target="../media/img_0_27_3.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_4.png" Type="http://schemas.openxmlformats.org/officeDocument/2006/relationships/image" Target="../media/img_0_2_4.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9_3.png" Type="http://schemas.openxmlformats.org/officeDocument/2006/relationships/image" Target="../media/img_0_29_3.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_3.png" Type="http://schemas.openxmlformats.org/officeDocument/2006/relationships/image" Target="../media/img_0_3_3.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6_3.png" Type="http://schemas.openxmlformats.org/officeDocument/2006/relationships/image" Target="../media/img_0_6_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8_3.png" Type="http://schemas.openxmlformats.org/officeDocument/2006/relationships/image" Target="../media/img_0_8_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0265383" name="Picture">
    </p:cNvPr>
          <p:cNvPicPr>
            <a:picLocks noChangeAspect="1"/>
          </p:cNvPicPr>
          <p:nvPr/>
        </p:nvPicPr>
        <p:blipFill>
          <a:blip r:embed="img_0_0_0.png"/>
          <a:srcRect/>
          <a:stretch>
            <a:fillRect l="0" t="0" r="0" b="30522"/>
          </a:stretch>
        </p:blipFill>
        <p:spPr>
          <a:xfrm>
            <a:off x="0" y="0"/>
            <a:ext cx="7556500" cy="10693400"/>
          </a:xfrm>
          <a:prstGeom prst="rect">
            <a:avLst/>
          </a:prstGeom>
        </p:spPr>
      </p:pic>
      <p:sp>
        <p:nvSpPr>
          <p:cNvPr id="361484925" name="Text">
    </p:cNvPr>
          <p:cNvSpPr>
            <a:spLocks noGrp="1"/>
          </p:cNvSpPr>
          <p:nvPr/>
        </p:nvSpPr>
        <p:spPr>
          <a:xfrm rot="0">
            <a:off x="520700" y="4025900"/>
            <a:ext cx="6540500" cy="381000"/>
          </a:xfrm>
          <a:prstGeom prst="rect">
            <a:avLst/>
          </a:prstGeom>
        </p:spPr>
        <p:txBody>
          <a:bodyPr wrap="square" lIns="0" tIns="0" rIns="0" bIns="0" rtlCol="0" anchor="t"/>
          <a:lstStyle/>
          <a:p>
            <a:pPr algn="l">
              <a:lnSpc>
                <a:spcPct val="100%"/>
              </a:lnSpc>
              <a:defRPr sz="2200">
                <a:solidFill>
                  <a:srgbClr val="000000"/>
                </a:solidFill>
                <a:latin typeface="DejaVu Sans"/>
                <a:ea typeface="DejaVu Sans"/>
                <a:cs typeface="DejaVu Sans"/>
              </a:defRPr>
            </a:pPr>
            <a:r>
              <a:rPr sz="2200">
</a:rPr>
              <a:t>Servisní a provozní historie</a:t>
            </a:r>
          </a:p>
        </p:txBody>
      </p:sp>
      <p:sp>
        <p:nvSpPr>
          <p:cNvPr id="807936608" name="Text">
    </p:cNvPr>
          <p:cNvSpPr>
            <a:spLocks noGrp="1"/>
          </p:cNvSpPr>
          <p:nvPr/>
        </p:nvSpPr>
        <p:spPr>
          <a:xfrm rot="0">
            <a:off x="520700" y="4432300"/>
            <a:ext cx="6540500" cy="254000"/>
          </a:xfrm>
          <a:prstGeom prst="rect">
            <a:avLst/>
          </a:prstGeom>
        </p:spPr>
        <p:txBody>
          <a:bodyPr wrap="square" lIns="0" tIns="0" rIns="0" bIns="0" rtlCol="0" anchor="t"/>
          <a:lstStyle/>
          <a:p>
            <a:pPr algn="l">
              <a:lnSpc>
                <a:spcPct val="100%"/>
              </a:lnSpc>
              <a:defRPr sz="1000">
                <a:solidFill>
                  <a:srgbClr val="000000"/>
                </a:solidFill>
                <a:latin typeface="DejaVu Sans"/>
                <a:ea typeface="DejaVu Sans"/>
                <a:cs typeface="DejaVu Sans"/>
              </a:defRPr>
            </a:pPr>
            <a:r>
              <a:rPr sz="1000">
</a:rPr>
              <a:t>24 Oct 2022 00:02:55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94236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0404685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5097823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a:t>
            </a:r>
          </a:p>
        </p:txBody>
      </p:sp>
      <p:sp>
        <p:nvSpPr>
          <p:cNvPr id="130851408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15308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3425121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04. Technologická vrstva</a:t>
            </a:r>
          </a:p>
        </p:txBody>
      </p:sp>
      <p:sp>
        <p:nvSpPr>
          <p:cNvPr id="2119959716"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386857041" name="Picture">
    </p:cNvPr>
          <p:cNvPicPr>
            <a:picLocks noChangeAspect="1"/>
          </p:cNvPicPr>
          <p:nvPr/>
        </p:nvPicPr>
        <p:blipFill>
          <a:blip r:embed="img_0_10_3.png"/>
          <a:srcRect/>
          <a:stretch>
            <a:fillRect l="0" t="0" r="194" b="0"/>
          </a:stretch>
        </p:blipFill>
        <p:spPr>
          <a:xfrm>
            <a:off x="508000" y="1257300"/>
            <a:ext cx="6540500" cy="3606800"/>
          </a:xfrm>
          <a:prstGeom prst="rect">
            <a:avLst/>
          </a:prstGeom>
        </p:spPr>
      </p:pic>
      <p:sp>
        <p:nvSpPr>
          <p:cNvPr id="737406026" name="Text">
    </p:cNvPr>
          <p:cNvSpPr>
            <a:spLocks noGrp="1"/>
          </p:cNvSpPr>
          <p:nvPr/>
        </p:nvSpPr>
        <p:spPr>
          <a:xfrm rot="0">
            <a:off x="508000" y="48641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898938036" name="Text">
    </p:cNvPr>
          <p:cNvSpPr>
            <a:spLocks noGrp="1"/>
          </p:cNvSpPr>
          <p:nvPr/>
        </p:nvSpPr>
        <p:spPr>
          <a:xfrm rot="0">
            <a:off x="508000" y="5346700"/>
            <a:ext cx="65405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Technologická vrstva realizuje aplikační služby a zobrazuje technoligcké procesy, infrastrukturní prvky a datové toky nezbyné pro zajištění požadovaných vlastností architektury.</a:t>
            </a:r>
          </a:p>
        </p:txBody>
      </p:sp>
      <p:sp>
        <p:nvSpPr>
          <p:cNvPr id="1100052303" name="Text">
    </p:cNvPr>
          <p:cNvSpPr>
            <a:spLocks noGrp="1"/>
          </p:cNvSpPr>
          <p:nvPr/>
        </p:nvSpPr>
        <p:spPr>
          <a:xfrm rot="0">
            <a:off x="508000" y="5867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117444426" name="Text">
    </p:cNvPr>
          <p:cNvSpPr>
            <a:spLocks noGrp="1"/>
          </p:cNvSpPr>
          <p:nvPr/>
        </p:nvSpPr>
        <p:spPr>
          <a:xfrm rot="0">
            <a:off x="508000" y="6350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92289519" name="Text">
    </p:cNvPr>
          <p:cNvSpPr>
            <a:spLocks noGrp="1"/>
          </p:cNvSpPr>
          <p:nvPr/>
        </p:nvSpPr>
        <p:spPr>
          <a:xfrm rot="0">
            <a:off x="3771900" y="6350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3293208" name="Text">
    </p:cNvPr>
          <p:cNvSpPr>
            <a:spLocks noGrp="1"/>
          </p:cNvSpPr>
          <p:nvPr/>
        </p:nvSpPr>
        <p:spPr>
          <a:xfrm rot="0">
            <a:off x="508000" y="655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746585883" name="Text">
    </p:cNvPr>
          <p:cNvSpPr>
            <a:spLocks noGrp="1"/>
          </p:cNvSpPr>
          <p:nvPr/>
        </p:nvSpPr>
        <p:spPr>
          <a:xfrm rot="0">
            <a:off x="3771900" y="655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943403863" name="Text">
    </p:cNvPr>
          <p:cNvSpPr>
            <a:spLocks noGrp="1"/>
          </p:cNvSpPr>
          <p:nvPr/>
        </p:nvSpPr>
        <p:spPr>
          <a:xfrm rot="0">
            <a:off x="5080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829057067" name="Text">
    </p:cNvPr>
          <p:cNvSpPr>
            <a:spLocks noGrp="1"/>
          </p:cNvSpPr>
          <p:nvPr/>
        </p:nvSpPr>
        <p:spPr>
          <a:xfrm rot="0">
            <a:off x="37719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559434649" name="Text">
    </p:cNvPr>
          <p:cNvSpPr>
            <a:spLocks noGrp="1"/>
          </p:cNvSpPr>
          <p:nvPr/>
        </p:nvSpPr>
        <p:spPr>
          <a:xfrm rot="0">
            <a:off x="5080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921838990" name="Text">
    </p:cNvPr>
          <p:cNvSpPr>
            <a:spLocks noGrp="1"/>
          </p:cNvSpPr>
          <p:nvPr/>
        </p:nvSpPr>
        <p:spPr>
          <a:xfrm rot="0">
            <a:off x="37719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323799811" name="Text">
    </p:cNvPr>
          <p:cNvSpPr>
            <a:spLocks noGrp="1"/>
          </p:cNvSpPr>
          <p:nvPr/>
        </p:nvSpPr>
        <p:spPr>
          <a:xfrm rot="0">
            <a:off x="5080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896206961" name="Text">
    </p:cNvPr>
          <p:cNvSpPr>
            <a:spLocks noGrp="1"/>
          </p:cNvSpPr>
          <p:nvPr/>
        </p:nvSpPr>
        <p:spPr>
          <a:xfrm rot="0">
            <a:off x="37719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316824395" name="Text">
    </p:cNvPr>
          <p:cNvSpPr>
            <a:spLocks noGrp="1"/>
          </p:cNvSpPr>
          <p:nvPr/>
        </p:nvSpPr>
        <p:spPr>
          <a:xfrm rot="0">
            <a:off x="5080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17908998" name="Text">
    </p:cNvPr>
          <p:cNvSpPr>
            <a:spLocks noGrp="1"/>
          </p:cNvSpPr>
          <p:nvPr/>
        </p:nvSpPr>
        <p:spPr>
          <a:xfrm rot="0">
            <a:off x="37719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919349046" name="Text">
    </p:cNvPr>
          <p:cNvSpPr>
            <a:spLocks noGrp="1"/>
          </p:cNvSpPr>
          <p:nvPr/>
        </p:nvSpPr>
        <p:spPr>
          <a:xfrm rot="0">
            <a:off x="5080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766452561" name="Text">
    </p:cNvPr>
          <p:cNvSpPr>
            <a:spLocks noGrp="1"/>
          </p:cNvSpPr>
          <p:nvPr/>
        </p:nvSpPr>
        <p:spPr>
          <a:xfrm rot="0">
            <a:off x="37719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56485548" name="Text">
    </p:cNvPr>
          <p:cNvSpPr>
            <a:spLocks noGrp="1"/>
          </p:cNvSpPr>
          <p:nvPr/>
        </p:nvSpPr>
        <p:spPr>
          <a:xfrm rot="0">
            <a:off x="5080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329132318" name="Text">
    </p:cNvPr>
          <p:cNvSpPr>
            <a:spLocks noGrp="1"/>
          </p:cNvSpPr>
          <p:nvPr/>
        </p:nvSpPr>
        <p:spPr>
          <a:xfrm rot="0">
            <a:off x="37719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454675226" name="Text">
    </p:cNvPr>
          <p:cNvSpPr>
            <a:spLocks noGrp="1"/>
          </p:cNvSpPr>
          <p:nvPr/>
        </p:nvSpPr>
        <p:spPr>
          <a:xfrm rot="0">
            <a:off x="5080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47546678" name="Text">
    </p:cNvPr>
          <p:cNvSpPr>
            <a:spLocks noGrp="1"/>
          </p:cNvSpPr>
          <p:nvPr/>
        </p:nvSpPr>
        <p:spPr>
          <a:xfrm rot="0">
            <a:off x="37719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389711533" name="Text">
    </p:cNvPr>
          <p:cNvSpPr>
            <a:spLocks noGrp="1"/>
          </p:cNvSpPr>
          <p:nvPr/>
        </p:nvSpPr>
        <p:spPr>
          <a:xfrm rot="0">
            <a:off x="5080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1972276109" name="Text">
    </p:cNvPr>
          <p:cNvSpPr>
            <a:spLocks noGrp="1"/>
          </p:cNvSpPr>
          <p:nvPr/>
        </p:nvSpPr>
        <p:spPr>
          <a:xfrm rot="0">
            <a:off x="37719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123788387" name="Text">
    </p:cNvPr>
          <p:cNvSpPr>
            <a:spLocks noGrp="1"/>
          </p:cNvSpPr>
          <p:nvPr/>
        </p:nvSpPr>
        <p:spPr>
          <a:xfrm rot="0">
            <a:off x="5080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697442696" name="Text">
    </p:cNvPr>
          <p:cNvSpPr>
            <a:spLocks noGrp="1"/>
          </p:cNvSpPr>
          <p:nvPr/>
        </p:nvSpPr>
        <p:spPr>
          <a:xfrm rot="0">
            <a:off x="37719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784600057" name="Text">
    </p:cNvPr>
          <p:cNvSpPr>
            <a:spLocks noGrp="1"/>
          </p:cNvSpPr>
          <p:nvPr/>
        </p:nvSpPr>
        <p:spPr>
          <a:xfrm rot="0">
            <a:off x="5080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804462556" name="Text">
    </p:cNvPr>
          <p:cNvSpPr>
            <a:spLocks noGrp="1"/>
          </p:cNvSpPr>
          <p:nvPr/>
        </p:nvSpPr>
        <p:spPr>
          <a:xfrm rot="0">
            <a:off x="37719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87798282" name="Text">
    </p:cNvPr>
          <p:cNvSpPr>
            <a:spLocks noGrp="1"/>
          </p:cNvSpPr>
          <p:nvPr/>
        </p:nvSpPr>
        <p:spPr>
          <a:xfrm rot="0">
            <a:off x="5080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378435506" name="Text">
    </p:cNvPr>
          <p:cNvSpPr>
            <a:spLocks noGrp="1"/>
          </p:cNvSpPr>
          <p:nvPr/>
        </p:nvSpPr>
        <p:spPr>
          <a:xfrm rot="0">
            <a:off x="37719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313126163" name="Text">
    </p:cNvPr>
          <p:cNvSpPr>
            <a:spLocks noGrp="1"/>
          </p:cNvSpPr>
          <p:nvPr/>
        </p:nvSpPr>
        <p:spPr>
          <a:xfrm rot="0">
            <a:off x="5080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250128910" name="Text">
    </p:cNvPr>
          <p:cNvSpPr>
            <a:spLocks noGrp="1"/>
          </p:cNvSpPr>
          <p:nvPr/>
        </p:nvSpPr>
        <p:spPr>
          <a:xfrm rot="0">
            <a:off x="37719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568872871" name="Text">
    </p:cNvPr>
          <p:cNvSpPr>
            <a:spLocks noGrp="1"/>
          </p:cNvSpPr>
          <p:nvPr/>
        </p:nvSpPr>
        <p:spPr>
          <a:xfrm rot="0">
            <a:off x="5080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161820020" name="Text">
    </p:cNvPr>
          <p:cNvSpPr>
            <a:spLocks noGrp="1"/>
          </p:cNvSpPr>
          <p:nvPr/>
        </p:nvSpPr>
        <p:spPr>
          <a:xfrm rot="0">
            <a:off x="37719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782773487" name="Text">
    </p:cNvPr>
          <p:cNvSpPr>
            <a:spLocks noGrp="1"/>
          </p:cNvSpPr>
          <p:nvPr/>
        </p:nvSpPr>
        <p:spPr>
          <a:xfrm rot="0">
            <a:off x="5080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2144996912" name="Text">
    </p:cNvPr>
          <p:cNvSpPr>
            <a:spLocks noGrp="1"/>
          </p:cNvSpPr>
          <p:nvPr/>
        </p:nvSpPr>
        <p:spPr>
          <a:xfrm rot="0">
            <a:off x="37719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78415181" name="Text">
    </p:cNvPr>
          <p:cNvSpPr>
            <a:spLocks noGrp="1"/>
          </p:cNvSpPr>
          <p:nvPr/>
        </p:nvSpPr>
        <p:spPr>
          <a:xfrm rot="0">
            <a:off x="5080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7318052" name="Text">
    </p:cNvPr>
          <p:cNvSpPr>
            <a:spLocks noGrp="1"/>
          </p:cNvSpPr>
          <p:nvPr/>
        </p:nvSpPr>
        <p:spPr>
          <a:xfrm rot="0">
            <a:off x="37719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875849618" name="Text">
    </p:cNvPr>
          <p:cNvSpPr>
            <a:spLocks noGrp="1"/>
          </p:cNvSpPr>
          <p:nvPr/>
        </p:nvSpPr>
        <p:spPr>
          <a:xfrm rot="0">
            <a:off x="5080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087052245" name="Text">
    </p:cNvPr>
          <p:cNvSpPr>
            <a:spLocks noGrp="1"/>
          </p:cNvSpPr>
          <p:nvPr/>
        </p:nvSpPr>
        <p:spPr>
          <a:xfrm rot="0">
            <a:off x="37719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91005607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114555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11</a:t>
            </a:r>
          </a:p>
        </p:txBody>
      </p:sp>
      <p:sp>
        <p:nvSpPr>
          <p:cNvPr id="100741444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692698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49805746"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38984335"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2989662"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646643200"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65407771"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401882954"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339393313"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477641326"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797157540"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1571167970"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470046148"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551106654"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147650086"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702256966"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399465932"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809173401"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98405941"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692243181"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60531591"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289555759"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39941900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2403880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12</a:t>
            </a:r>
          </a:p>
        </p:txBody>
      </p:sp>
      <p:sp>
        <p:nvSpPr>
          <p:cNvPr id="16374345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646128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3700846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05. Detail business role Automobil</a:t>
            </a:r>
          </a:p>
        </p:txBody>
      </p:sp>
      <p:sp>
        <p:nvSpPr>
          <p:cNvPr id="104942600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873453168" name="Picture">
    </p:cNvPr>
          <p:cNvPicPr>
            <a:picLocks noChangeAspect="1"/>
          </p:cNvPicPr>
          <p:nvPr/>
        </p:nvPicPr>
        <p:blipFill>
          <a:blip r:embed="img_0_12_3.png"/>
          <a:srcRect/>
          <a:stretch>
            <a:fillRect l="0" t="0" r="194" b="0"/>
          </a:stretch>
        </p:blipFill>
        <p:spPr>
          <a:xfrm>
            <a:off x="508000" y="1257300"/>
            <a:ext cx="6540500" cy="8356600"/>
          </a:xfrm>
          <a:prstGeom prst="rect">
            <a:avLst/>
          </a:prstGeom>
        </p:spPr>
      </p:pic>
      <p:sp>
        <p:nvSpPr>
          <p:cNvPr id="150896215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81225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13</a:t>
            </a:r>
          </a:p>
        </p:txBody>
      </p:sp>
      <p:sp>
        <p:nvSpPr>
          <p:cNvPr id="9218376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319592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05303598" name="Text">
    </p:cNvPr>
          <p:cNvSpPr>
            <a:spLocks noGrp="1"/>
          </p:cNvSpPr>
          <p:nvPr/>
        </p:nvSpPr>
        <p:spPr>
          <a:xfrm rot="0">
            <a:off x="508000" y="762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320329410" name="Text">
    </p:cNvPr>
          <p:cNvSpPr>
            <a:spLocks noGrp="1"/>
          </p:cNvSpPr>
          <p:nvPr/>
        </p:nvSpPr>
        <p:spPr>
          <a:xfrm rot="0">
            <a:off x="508000" y="1244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Automobil zobrazuje pouze klíčové služby, produkty a objekty poskytování business roly Automobil.</a:t>
            </a:r>
          </a:p>
        </p:txBody>
      </p:sp>
      <p:sp>
        <p:nvSpPr>
          <p:cNvPr id="283618789" name="Text">
    </p:cNvPr>
          <p:cNvSpPr>
            <a:spLocks noGrp="1"/>
          </p:cNvSpPr>
          <p:nvPr/>
        </p:nvSpPr>
        <p:spPr>
          <a:xfrm rot="0">
            <a:off x="508000" y="1587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799885495" name="Text">
    </p:cNvPr>
          <p:cNvSpPr>
            <a:spLocks noGrp="1"/>
          </p:cNvSpPr>
          <p:nvPr/>
        </p:nvSpPr>
        <p:spPr>
          <a:xfrm rot="0">
            <a:off x="508000" y="207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97705317" name="Text">
    </p:cNvPr>
          <p:cNvSpPr>
            <a:spLocks noGrp="1"/>
          </p:cNvSpPr>
          <p:nvPr/>
        </p:nvSpPr>
        <p:spPr>
          <a:xfrm rot="0">
            <a:off x="3771900" y="207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721022" name="Text">
    </p:cNvPr>
          <p:cNvSpPr>
            <a:spLocks noGrp="1"/>
          </p:cNvSpPr>
          <p:nvPr/>
        </p:nvSpPr>
        <p:spPr>
          <a:xfrm rot="0">
            <a:off x="508000" y="227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621103114" name="Text">
    </p:cNvPr>
          <p:cNvSpPr>
            <a:spLocks noGrp="1"/>
          </p:cNvSpPr>
          <p:nvPr/>
        </p:nvSpPr>
        <p:spPr>
          <a:xfrm rot="0">
            <a:off x="3771900" y="227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613255917" name="Text">
    </p:cNvPr>
          <p:cNvSpPr>
            <a:spLocks noGrp="1"/>
          </p:cNvSpPr>
          <p:nvPr/>
        </p:nvSpPr>
        <p:spPr>
          <a:xfrm rot="0">
            <a:off x="508000" y="247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226651375" name="Text">
    </p:cNvPr>
          <p:cNvSpPr>
            <a:spLocks noGrp="1"/>
          </p:cNvSpPr>
          <p:nvPr/>
        </p:nvSpPr>
        <p:spPr>
          <a:xfrm rot="0">
            <a:off x="3771900" y="247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33778950" name="Text">
    </p:cNvPr>
          <p:cNvSpPr>
            <a:spLocks noGrp="1"/>
          </p:cNvSpPr>
          <p:nvPr/>
        </p:nvSpPr>
        <p:spPr>
          <a:xfrm rot="0">
            <a:off x="5080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289641318" name="Text">
    </p:cNvPr>
          <p:cNvSpPr>
            <a:spLocks noGrp="1"/>
          </p:cNvSpPr>
          <p:nvPr/>
        </p:nvSpPr>
        <p:spPr>
          <a:xfrm rot="0">
            <a:off x="37719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861482284" name="Text">
    </p:cNvPr>
          <p:cNvSpPr>
            <a:spLocks noGrp="1"/>
          </p:cNvSpPr>
          <p:nvPr/>
        </p:nvSpPr>
        <p:spPr>
          <a:xfrm rot="0">
            <a:off x="5080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316560467" name="Text">
    </p:cNvPr>
          <p:cNvSpPr>
            <a:spLocks noGrp="1"/>
          </p:cNvSpPr>
          <p:nvPr/>
        </p:nvSpPr>
        <p:spPr>
          <a:xfrm rot="0">
            <a:off x="37719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60114098" name="Text">
    </p:cNvPr>
          <p:cNvSpPr>
            <a:spLocks noGrp="1"/>
          </p:cNvSpPr>
          <p:nvPr/>
        </p:nvSpPr>
        <p:spPr>
          <a:xfrm rot="0">
            <a:off x="5080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323302928" name="Text">
    </p:cNvPr>
          <p:cNvSpPr>
            <a:spLocks noGrp="1"/>
          </p:cNvSpPr>
          <p:nvPr/>
        </p:nvSpPr>
        <p:spPr>
          <a:xfrm rot="0">
            <a:off x="37719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60873155" name="Text">
    </p:cNvPr>
          <p:cNvSpPr>
            <a:spLocks noGrp="1"/>
          </p:cNvSpPr>
          <p:nvPr/>
        </p:nvSpPr>
        <p:spPr>
          <a:xfrm rot="0">
            <a:off x="5080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693710409" name="Text">
    </p:cNvPr>
          <p:cNvSpPr>
            <a:spLocks noGrp="1"/>
          </p:cNvSpPr>
          <p:nvPr/>
        </p:nvSpPr>
        <p:spPr>
          <a:xfrm rot="0">
            <a:off x="37719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85537694" name="Text">
    </p:cNvPr>
          <p:cNvSpPr>
            <a:spLocks noGrp="1"/>
          </p:cNvSpPr>
          <p:nvPr/>
        </p:nvSpPr>
        <p:spPr>
          <a:xfrm rot="0">
            <a:off x="508000" y="349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7428207" name="Text">
    </p:cNvPr>
          <p:cNvSpPr>
            <a:spLocks noGrp="1"/>
          </p:cNvSpPr>
          <p:nvPr/>
        </p:nvSpPr>
        <p:spPr>
          <a:xfrm rot="0">
            <a:off x="3771900" y="349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6622165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4749928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14</a:t>
            </a:r>
          </a:p>
        </p:txBody>
      </p:sp>
      <p:sp>
        <p:nvSpPr>
          <p:cNvPr id="135737157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239559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1329859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06. Detail business role Automobilka</a:t>
            </a:r>
          </a:p>
        </p:txBody>
      </p:sp>
      <p:sp>
        <p:nvSpPr>
          <p:cNvPr id="78372236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901304156" name="Picture">
    </p:cNvPr>
          <p:cNvPicPr>
            <a:picLocks noChangeAspect="1"/>
          </p:cNvPicPr>
          <p:nvPr/>
        </p:nvPicPr>
        <p:blipFill>
          <a:blip r:embed="img_0_14_3.png"/>
          <a:srcRect/>
          <a:stretch>
            <a:fillRect l="0" t="0" r="194" b="0"/>
          </a:stretch>
        </p:blipFill>
        <p:spPr>
          <a:xfrm>
            <a:off x="508000" y="1257300"/>
            <a:ext cx="6540500" cy="2057400"/>
          </a:xfrm>
          <a:prstGeom prst="rect">
            <a:avLst/>
          </a:prstGeom>
        </p:spPr>
      </p:pic>
      <p:sp>
        <p:nvSpPr>
          <p:cNvPr id="1419755699" name="Text">
    </p:cNvPr>
          <p:cNvSpPr>
            <a:spLocks noGrp="1"/>
          </p:cNvSpPr>
          <p:nvPr/>
        </p:nvSpPr>
        <p:spPr>
          <a:xfrm rot="0">
            <a:off x="508000" y="3314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325996032" name="Text">
    </p:cNvPr>
          <p:cNvSpPr>
            <a:spLocks noGrp="1"/>
          </p:cNvSpPr>
          <p:nvPr/>
        </p:nvSpPr>
        <p:spPr>
          <a:xfrm rot="0">
            <a:off x="508000" y="37973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Automobilka zobrazuje pouze klíčové služby, produkty a objekty poskytování business roly Automobilka.</a:t>
            </a:r>
          </a:p>
        </p:txBody>
      </p:sp>
      <p:sp>
        <p:nvSpPr>
          <p:cNvPr id="1032688239" name="Text">
    </p:cNvPr>
          <p:cNvSpPr>
            <a:spLocks noGrp="1"/>
          </p:cNvSpPr>
          <p:nvPr/>
        </p:nvSpPr>
        <p:spPr>
          <a:xfrm rot="0">
            <a:off x="508000" y="4140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943729830" name="Text">
    </p:cNvPr>
          <p:cNvSpPr>
            <a:spLocks noGrp="1"/>
          </p:cNvSpPr>
          <p:nvPr/>
        </p:nvSpPr>
        <p:spPr>
          <a:xfrm rot="0">
            <a:off x="5080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08518454" name="Text">
    </p:cNvPr>
          <p:cNvSpPr>
            <a:spLocks noGrp="1"/>
          </p:cNvSpPr>
          <p:nvPr/>
        </p:nvSpPr>
        <p:spPr>
          <a:xfrm rot="0">
            <a:off x="37719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9479059"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267063122"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731953103"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588481303"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23473166"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227036826"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90913067"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470596192"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84118724"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063724630"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481292507"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703515796"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61636437"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835379684"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84179246"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2064967644"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73713513"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829692854"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87173664"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954604393"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67301185"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179461042"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02494561"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735849510"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30098729"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2054315145"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31433976"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496769722"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21856366"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39796198"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96904339" name="Text">
    </p:cNvPr>
          <p:cNvSpPr>
            <a:spLocks noGrp="1"/>
          </p:cNvSpPr>
          <p:nvPr/>
        </p:nvSpPr>
        <p:spPr>
          <a:xfrm rot="0">
            <a:off x="5080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2135900971" name="Text">
    </p:cNvPr>
          <p:cNvSpPr>
            <a:spLocks noGrp="1"/>
          </p:cNvSpPr>
          <p:nvPr/>
        </p:nvSpPr>
        <p:spPr>
          <a:xfrm rot="0">
            <a:off x="37719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30075212" name="Text">
    </p:cNvPr>
          <p:cNvSpPr>
            <a:spLocks noGrp="1"/>
          </p:cNvSpPr>
          <p:nvPr/>
        </p:nvSpPr>
        <p:spPr>
          <a:xfrm rot="0">
            <a:off x="5080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666777327" name="Text">
    </p:cNvPr>
          <p:cNvSpPr>
            <a:spLocks noGrp="1"/>
          </p:cNvSpPr>
          <p:nvPr/>
        </p:nvSpPr>
        <p:spPr>
          <a:xfrm rot="0">
            <a:off x="37719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3351472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8703742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15</a:t>
            </a:r>
          </a:p>
        </p:txBody>
      </p:sp>
      <p:sp>
        <p:nvSpPr>
          <p:cNvPr id="143419274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2972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7042274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07. Detail business role Autoservis</a:t>
            </a:r>
          </a:p>
        </p:txBody>
      </p:sp>
      <p:sp>
        <p:nvSpPr>
          <p:cNvPr id="135246979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79141342" name="Picture">
    </p:cNvPr>
          <p:cNvPicPr>
            <a:picLocks noChangeAspect="1"/>
          </p:cNvPicPr>
          <p:nvPr/>
        </p:nvPicPr>
        <p:blipFill>
          <a:blip r:embed="img_0_15_3.png"/>
          <a:srcRect/>
          <a:stretch>
            <a:fillRect l="0" t="0" r="388" b="0"/>
          </a:stretch>
        </p:blipFill>
        <p:spPr>
          <a:xfrm>
            <a:off x="508000" y="1257300"/>
            <a:ext cx="6540500" cy="1905000"/>
          </a:xfrm>
          <a:prstGeom prst="rect">
            <a:avLst/>
          </a:prstGeom>
        </p:spPr>
      </p:pic>
      <p:sp>
        <p:nvSpPr>
          <p:cNvPr id="1974302001" name="Text">
    </p:cNvPr>
          <p:cNvSpPr>
            <a:spLocks noGrp="1"/>
          </p:cNvSpPr>
          <p:nvPr/>
        </p:nvSpPr>
        <p:spPr>
          <a:xfrm rot="0">
            <a:off x="508000" y="3162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298242208" name="Text">
    </p:cNvPr>
          <p:cNvSpPr>
            <a:spLocks noGrp="1"/>
          </p:cNvSpPr>
          <p:nvPr/>
        </p:nvSpPr>
        <p:spPr>
          <a:xfrm rot="0">
            <a:off x="508000" y="3644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Autoservis zobrazuje pouze klíčové služby, produkty a objekty poskytování business roly Autoservis.</a:t>
            </a:r>
          </a:p>
        </p:txBody>
      </p:sp>
      <p:sp>
        <p:nvSpPr>
          <p:cNvPr id="2033682434" name="Text">
    </p:cNvPr>
          <p:cNvSpPr>
            <a:spLocks noGrp="1"/>
          </p:cNvSpPr>
          <p:nvPr/>
        </p:nvSpPr>
        <p:spPr>
          <a:xfrm rot="0">
            <a:off x="508000" y="3987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014846847" name="Text">
    </p:cNvPr>
          <p:cNvSpPr>
            <a:spLocks noGrp="1"/>
          </p:cNvSpPr>
          <p:nvPr/>
        </p:nvSpPr>
        <p:spPr>
          <a:xfrm rot="0">
            <a:off x="508000" y="4470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19855536" name="Text">
    </p:cNvPr>
          <p:cNvSpPr>
            <a:spLocks noGrp="1"/>
          </p:cNvSpPr>
          <p:nvPr/>
        </p:nvSpPr>
        <p:spPr>
          <a:xfrm rot="0">
            <a:off x="3771900" y="4470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0554970" name="Text">
    </p:cNvPr>
          <p:cNvSpPr>
            <a:spLocks noGrp="1"/>
          </p:cNvSpPr>
          <p:nvPr/>
        </p:nvSpPr>
        <p:spPr>
          <a:xfrm rot="0">
            <a:off x="508000" y="467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648701502" name="Text">
    </p:cNvPr>
          <p:cNvSpPr>
            <a:spLocks noGrp="1"/>
          </p:cNvSpPr>
          <p:nvPr/>
        </p:nvSpPr>
        <p:spPr>
          <a:xfrm rot="0">
            <a:off x="3771900" y="467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511925998" name="Text">
    </p:cNvPr>
          <p:cNvSpPr>
            <a:spLocks noGrp="1"/>
          </p:cNvSpPr>
          <p:nvPr/>
        </p:nvSpPr>
        <p:spPr>
          <a:xfrm rot="0">
            <a:off x="508000" y="487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723551604" name="Text">
    </p:cNvPr>
          <p:cNvSpPr>
            <a:spLocks noGrp="1"/>
          </p:cNvSpPr>
          <p:nvPr/>
        </p:nvSpPr>
        <p:spPr>
          <a:xfrm rot="0">
            <a:off x="3771900" y="487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48606785" name="Text">
    </p:cNvPr>
          <p:cNvSpPr>
            <a:spLocks noGrp="1"/>
          </p:cNvSpPr>
          <p:nvPr/>
        </p:nvSpPr>
        <p:spPr>
          <a:xfrm rot="0">
            <a:off x="508000" y="508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2040247533" name="Text">
    </p:cNvPr>
          <p:cNvSpPr>
            <a:spLocks noGrp="1"/>
          </p:cNvSpPr>
          <p:nvPr/>
        </p:nvSpPr>
        <p:spPr>
          <a:xfrm rot="0">
            <a:off x="3771900" y="508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82656616" name="Text">
    </p:cNvPr>
          <p:cNvSpPr>
            <a:spLocks noGrp="1"/>
          </p:cNvSpPr>
          <p:nvPr/>
        </p:nvSpPr>
        <p:spPr>
          <a:xfrm rot="0">
            <a:off x="508000" y="528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2110623348" name="Text">
    </p:cNvPr>
          <p:cNvSpPr>
            <a:spLocks noGrp="1"/>
          </p:cNvSpPr>
          <p:nvPr/>
        </p:nvSpPr>
        <p:spPr>
          <a:xfrm rot="0">
            <a:off x="3771900" y="528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86513714" name="Text">
    </p:cNvPr>
          <p:cNvSpPr>
            <a:spLocks noGrp="1"/>
          </p:cNvSpPr>
          <p:nvPr/>
        </p:nvSpPr>
        <p:spPr>
          <a:xfrm rot="0">
            <a:off x="508000" y="548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315234892" name="Text">
    </p:cNvPr>
          <p:cNvSpPr>
            <a:spLocks noGrp="1"/>
          </p:cNvSpPr>
          <p:nvPr/>
        </p:nvSpPr>
        <p:spPr>
          <a:xfrm rot="0">
            <a:off x="3771900" y="548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63229954" name="Text">
    </p:cNvPr>
          <p:cNvSpPr>
            <a:spLocks noGrp="1"/>
          </p:cNvSpPr>
          <p:nvPr/>
        </p:nvSpPr>
        <p:spPr>
          <a:xfrm rot="0">
            <a:off x="5080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080993648" name="Text">
    </p:cNvPr>
          <p:cNvSpPr>
            <a:spLocks noGrp="1"/>
          </p:cNvSpPr>
          <p:nvPr/>
        </p:nvSpPr>
        <p:spPr>
          <a:xfrm rot="0">
            <a:off x="37719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55216086" name="Text">
    </p:cNvPr>
          <p:cNvSpPr>
            <a:spLocks noGrp="1"/>
          </p:cNvSpPr>
          <p:nvPr/>
        </p:nvSpPr>
        <p:spPr>
          <a:xfrm rot="0">
            <a:off x="5080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603904068" name="Text">
    </p:cNvPr>
          <p:cNvSpPr>
            <a:spLocks noGrp="1"/>
          </p:cNvSpPr>
          <p:nvPr/>
        </p:nvSpPr>
        <p:spPr>
          <a:xfrm rot="0">
            <a:off x="37719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64603156" name="Text">
    </p:cNvPr>
          <p:cNvSpPr>
            <a:spLocks noGrp="1"/>
          </p:cNvSpPr>
          <p:nvPr/>
        </p:nvSpPr>
        <p:spPr>
          <a:xfrm rot="0">
            <a:off x="5080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324295458" name="Text">
    </p:cNvPr>
          <p:cNvSpPr>
            <a:spLocks noGrp="1"/>
          </p:cNvSpPr>
          <p:nvPr/>
        </p:nvSpPr>
        <p:spPr>
          <a:xfrm rot="0">
            <a:off x="37719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207802506" name="Text">
    </p:cNvPr>
          <p:cNvSpPr>
            <a:spLocks noGrp="1"/>
          </p:cNvSpPr>
          <p:nvPr/>
        </p:nvSpPr>
        <p:spPr>
          <a:xfrm rot="0">
            <a:off x="5080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502287290" name="Text">
    </p:cNvPr>
          <p:cNvSpPr>
            <a:spLocks noGrp="1"/>
          </p:cNvSpPr>
          <p:nvPr/>
        </p:nvSpPr>
        <p:spPr>
          <a:xfrm rot="0">
            <a:off x="37719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80931687" name="Text">
    </p:cNvPr>
          <p:cNvSpPr>
            <a:spLocks noGrp="1"/>
          </p:cNvSpPr>
          <p:nvPr/>
        </p:nvSpPr>
        <p:spPr>
          <a:xfrm rot="0">
            <a:off x="5080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865732472" name="Text">
    </p:cNvPr>
          <p:cNvSpPr>
            <a:spLocks noGrp="1"/>
          </p:cNvSpPr>
          <p:nvPr/>
        </p:nvSpPr>
        <p:spPr>
          <a:xfrm rot="0">
            <a:off x="37719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76089236" name="Text">
    </p:cNvPr>
          <p:cNvSpPr>
            <a:spLocks noGrp="1"/>
          </p:cNvSpPr>
          <p:nvPr/>
        </p:nvSpPr>
        <p:spPr>
          <a:xfrm rot="0">
            <a:off x="5080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953453906" name="Text">
    </p:cNvPr>
          <p:cNvSpPr>
            <a:spLocks noGrp="1"/>
          </p:cNvSpPr>
          <p:nvPr/>
        </p:nvSpPr>
        <p:spPr>
          <a:xfrm rot="0">
            <a:off x="37719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4985529" name="Text">
    </p:cNvPr>
          <p:cNvSpPr>
            <a:spLocks noGrp="1"/>
          </p:cNvSpPr>
          <p:nvPr/>
        </p:nvSpPr>
        <p:spPr>
          <a:xfrm rot="0">
            <a:off x="5080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281779826" name="Text">
    </p:cNvPr>
          <p:cNvSpPr>
            <a:spLocks noGrp="1"/>
          </p:cNvSpPr>
          <p:nvPr/>
        </p:nvSpPr>
        <p:spPr>
          <a:xfrm rot="0">
            <a:off x="37719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85255024" name="Text">
    </p:cNvPr>
          <p:cNvSpPr>
            <a:spLocks noGrp="1"/>
          </p:cNvSpPr>
          <p:nvPr/>
        </p:nvSpPr>
        <p:spPr>
          <a:xfrm rot="0">
            <a:off x="5080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913748076" name="Text">
    </p:cNvPr>
          <p:cNvSpPr>
            <a:spLocks noGrp="1"/>
          </p:cNvSpPr>
          <p:nvPr/>
        </p:nvSpPr>
        <p:spPr>
          <a:xfrm rot="0">
            <a:off x="37719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07842969" name="Text">
    </p:cNvPr>
          <p:cNvSpPr>
            <a:spLocks noGrp="1"/>
          </p:cNvSpPr>
          <p:nvPr/>
        </p:nvSpPr>
        <p:spPr>
          <a:xfrm rot="0">
            <a:off x="5080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242064421" name="Text">
    </p:cNvPr>
          <p:cNvSpPr>
            <a:spLocks noGrp="1"/>
          </p:cNvSpPr>
          <p:nvPr/>
        </p:nvSpPr>
        <p:spPr>
          <a:xfrm rot="0">
            <a:off x="37719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57030255" name="Text">
    </p:cNvPr>
          <p:cNvSpPr>
            <a:spLocks noGrp="1"/>
          </p:cNvSpPr>
          <p:nvPr/>
        </p:nvSpPr>
        <p:spPr>
          <a:xfrm rot="0">
            <a:off x="5080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476941631" name="Text">
    </p:cNvPr>
          <p:cNvSpPr>
            <a:spLocks noGrp="1"/>
          </p:cNvSpPr>
          <p:nvPr/>
        </p:nvSpPr>
        <p:spPr>
          <a:xfrm rot="0">
            <a:off x="37719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19324208" name="Text">
    </p:cNvPr>
          <p:cNvSpPr>
            <a:spLocks noGrp="1"/>
          </p:cNvSpPr>
          <p:nvPr/>
        </p:nvSpPr>
        <p:spPr>
          <a:xfrm rot="0">
            <a:off x="5080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910946496" name="Text">
    </p:cNvPr>
          <p:cNvSpPr>
            <a:spLocks noGrp="1"/>
          </p:cNvSpPr>
          <p:nvPr/>
        </p:nvSpPr>
        <p:spPr>
          <a:xfrm rot="0">
            <a:off x="37719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78459760"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452845158"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9797253"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169301959"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46807870"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32353877"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60722863"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730491672"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66860780"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909633064"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71108015" name="Text">
    </p:cNvPr>
          <p:cNvSpPr>
            <a:spLocks noGrp="1"/>
          </p:cNvSpPr>
          <p:nvPr/>
        </p:nvSpPr>
        <p:spPr>
          <a:xfrm rot="0">
            <a:off x="5080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668173168" name="Text">
    </p:cNvPr>
          <p:cNvSpPr>
            <a:spLocks noGrp="1"/>
          </p:cNvSpPr>
          <p:nvPr/>
        </p:nvSpPr>
        <p:spPr>
          <a:xfrm rot="0">
            <a:off x="37719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37849947" name="Text">
    </p:cNvPr>
          <p:cNvSpPr>
            <a:spLocks noGrp="1"/>
          </p:cNvSpPr>
          <p:nvPr/>
        </p:nvSpPr>
        <p:spPr>
          <a:xfrm rot="0">
            <a:off x="5080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696341716" name="Text">
    </p:cNvPr>
          <p:cNvSpPr>
            <a:spLocks noGrp="1"/>
          </p:cNvSpPr>
          <p:nvPr/>
        </p:nvSpPr>
        <p:spPr>
          <a:xfrm rot="0">
            <a:off x="37719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96092101" name="Text">
    </p:cNvPr>
          <p:cNvSpPr>
            <a:spLocks noGrp="1"/>
          </p:cNvSpPr>
          <p:nvPr/>
        </p:nvSpPr>
        <p:spPr>
          <a:xfrm rot="0">
            <a:off x="5080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92509535" name="Text">
    </p:cNvPr>
          <p:cNvSpPr>
            <a:spLocks noGrp="1"/>
          </p:cNvSpPr>
          <p:nvPr/>
        </p:nvSpPr>
        <p:spPr>
          <a:xfrm rot="0">
            <a:off x="37719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27876283" name="Text">
    </p:cNvPr>
          <p:cNvSpPr>
            <a:spLocks noGrp="1"/>
          </p:cNvSpPr>
          <p:nvPr/>
        </p:nvSpPr>
        <p:spPr>
          <a:xfrm rot="0">
            <a:off x="5080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49312759" name="Text">
    </p:cNvPr>
          <p:cNvSpPr>
            <a:spLocks noGrp="1"/>
          </p:cNvSpPr>
          <p:nvPr/>
        </p:nvSpPr>
        <p:spPr>
          <a:xfrm rot="0">
            <a:off x="37719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18028524" name="Text">
    </p:cNvPr>
          <p:cNvSpPr>
            <a:spLocks noGrp="1"/>
          </p:cNvSpPr>
          <p:nvPr/>
        </p:nvSpPr>
        <p:spPr>
          <a:xfrm rot="0">
            <a:off x="5080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766290559" name="Text">
    </p:cNvPr>
          <p:cNvSpPr>
            <a:spLocks noGrp="1"/>
          </p:cNvSpPr>
          <p:nvPr/>
        </p:nvSpPr>
        <p:spPr>
          <a:xfrm rot="0">
            <a:off x="37719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1696541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7313188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16</a:t>
            </a:r>
          </a:p>
        </p:txBody>
      </p:sp>
      <p:sp>
        <p:nvSpPr>
          <p:cNvPr id="176008285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91476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92857976"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743528393"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5808050"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270302657"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14264825"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056497209"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2368786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8217826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17</a:t>
            </a:r>
          </a:p>
        </p:txBody>
      </p:sp>
      <p:sp>
        <p:nvSpPr>
          <p:cNvPr id="207767228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831807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6340045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08. Detail business role Pojišťovna</a:t>
            </a:r>
          </a:p>
        </p:txBody>
      </p:sp>
      <p:sp>
        <p:nvSpPr>
          <p:cNvPr id="793292236"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022171123" name="Picture">
    </p:cNvPr>
          <p:cNvPicPr>
            <a:picLocks noChangeAspect="1"/>
          </p:cNvPicPr>
          <p:nvPr/>
        </p:nvPicPr>
        <p:blipFill>
          <a:blip r:embed="img_0_17_3.png"/>
          <a:srcRect/>
          <a:stretch>
            <a:fillRect l="0" t="0" r="194" b="0"/>
          </a:stretch>
        </p:blipFill>
        <p:spPr>
          <a:xfrm>
            <a:off x="508000" y="1257300"/>
            <a:ext cx="6540500" cy="1790700"/>
          </a:xfrm>
          <a:prstGeom prst="rect">
            <a:avLst/>
          </a:prstGeom>
        </p:spPr>
      </p:pic>
      <p:sp>
        <p:nvSpPr>
          <p:cNvPr id="40305717" name="Text">
    </p:cNvPr>
          <p:cNvSpPr>
            <a:spLocks noGrp="1"/>
          </p:cNvSpPr>
          <p:nvPr/>
        </p:nvSpPr>
        <p:spPr>
          <a:xfrm rot="0">
            <a:off x="508000" y="3048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747713912" name="Text">
    </p:cNvPr>
          <p:cNvSpPr>
            <a:spLocks noGrp="1"/>
          </p:cNvSpPr>
          <p:nvPr/>
        </p:nvSpPr>
        <p:spPr>
          <a:xfrm rot="0">
            <a:off x="508000" y="3530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Pojišťovna zobrazuje pouze klíčové služby, produkty a objekty poskytování business roly Pojišťovna.</a:t>
            </a:r>
          </a:p>
        </p:txBody>
      </p:sp>
      <p:sp>
        <p:nvSpPr>
          <p:cNvPr id="1965616354" name="Text">
    </p:cNvPr>
          <p:cNvSpPr>
            <a:spLocks noGrp="1"/>
          </p:cNvSpPr>
          <p:nvPr/>
        </p:nvSpPr>
        <p:spPr>
          <a:xfrm rot="0">
            <a:off x="508000" y="3873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310916032" name="Text">
    </p:cNvPr>
          <p:cNvSpPr>
            <a:spLocks noGrp="1"/>
          </p:cNvSpPr>
          <p:nvPr/>
        </p:nvSpPr>
        <p:spPr>
          <a:xfrm rot="0">
            <a:off x="508000" y="4356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60713885" name="Text">
    </p:cNvPr>
          <p:cNvSpPr>
            <a:spLocks noGrp="1"/>
          </p:cNvSpPr>
          <p:nvPr/>
        </p:nvSpPr>
        <p:spPr>
          <a:xfrm rot="0">
            <a:off x="3771900" y="4356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6258881" name="Text">
    </p:cNvPr>
          <p:cNvSpPr>
            <a:spLocks noGrp="1"/>
          </p:cNvSpPr>
          <p:nvPr/>
        </p:nvSpPr>
        <p:spPr>
          <a:xfrm rot="0">
            <a:off x="5080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908692008" name="Text">
    </p:cNvPr>
          <p:cNvSpPr>
            <a:spLocks noGrp="1"/>
          </p:cNvSpPr>
          <p:nvPr/>
        </p:nvSpPr>
        <p:spPr>
          <a:xfrm rot="0">
            <a:off x="37719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76424493" name="Text">
    </p:cNvPr>
          <p:cNvSpPr>
            <a:spLocks noGrp="1"/>
          </p:cNvSpPr>
          <p:nvPr/>
        </p:nvSpPr>
        <p:spPr>
          <a:xfrm rot="0">
            <a:off x="5080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746566220" name="Text">
    </p:cNvPr>
          <p:cNvSpPr>
            <a:spLocks noGrp="1"/>
          </p:cNvSpPr>
          <p:nvPr/>
        </p:nvSpPr>
        <p:spPr>
          <a:xfrm rot="0">
            <a:off x="37719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40054373" name="Text">
    </p:cNvPr>
          <p:cNvSpPr>
            <a:spLocks noGrp="1"/>
          </p:cNvSpPr>
          <p:nvPr/>
        </p:nvSpPr>
        <p:spPr>
          <a:xfrm rot="0">
            <a:off x="5080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929836127" name="Text">
    </p:cNvPr>
          <p:cNvSpPr>
            <a:spLocks noGrp="1"/>
          </p:cNvSpPr>
          <p:nvPr/>
        </p:nvSpPr>
        <p:spPr>
          <a:xfrm rot="0">
            <a:off x="37719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53573137" name="Text">
    </p:cNvPr>
          <p:cNvSpPr>
            <a:spLocks noGrp="1"/>
          </p:cNvSpPr>
          <p:nvPr/>
        </p:nvSpPr>
        <p:spPr>
          <a:xfrm rot="0">
            <a:off x="5080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26334874" name="Text">
    </p:cNvPr>
          <p:cNvSpPr>
            <a:spLocks noGrp="1"/>
          </p:cNvSpPr>
          <p:nvPr/>
        </p:nvSpPr>
        <p:spPr>
          <a:xfrm rot="0">
            <a:off x="37719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22777974" name="Text">
    </p:cNvPr>
          <p:cNvSpPr>
            <a:spLocks noGrp="1"/>
          </p:cNvSpPr>
          <p:nvPr/>
        </p:nvSpPr>
        <p:spPr>
          <a:xfrm rot="0">
            <a:off x="5080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634629764" name="Text">
    </p:cNvPr>
          <p:cNvSpPr>
            <a:spLocks noGrp="1"/>
          </p:cNvSpPr>
          <p:nvPr/>
        </p:nvSpPr>
        <p:spPr>
          <a:xfrm rot="0">
            <a:off x="37719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592044243" name="Text">
    </p:cNvPr>
          <p:cNvSpPr>
            <a:spLocks noGrp="1"/>
          </p:cNvSpPr>
          <p:nvPr/>
        </p:nvSpPr>
        <p:spPr>
          <a:xfrm rot="0">
            <a:off x="5080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372488339" name="Text">
    </p:cNvPr>
          <p:cNvSpPr>
            <a:spLocks noGrp="1"/>
          </p:cNvSpPr>
          <p:nvPr/>
        </p:nvSpPr>
        <p:spPr>
          <a:xfrm rot="0">
            <a:off x="37719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6717498" name="Text">
    </p:cNvPr>
          <p:cNvSpPr>
            <a:spLocks noGrp="1"/>
          </p:cNvSpPr>
          <p:nvPr/>
        </p:nvSpPr>
        <p:spPr>
          <a:xfrm rot="0">
            <a:off x="5080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77393696" name="Text">
    </p:cNvPr>
          <p:cNvSpPr>
            <a:spLocks noGrp="1"/>
          </p:cNvSpPr>
          <p:nvPr/>
        </p:nvSpPr>
        <p:spPr>
          <a:xfrm rot="0">
            <a:off x="37719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99435216" name="Text">
    </p:cNvPr>
          <p:cNvSpPr>
            <a:spLocks noGrp="1"/>
          </p:cNvSpPr>
          <p:nvPr/>
        </p:nvSpPr>
        <p:spPr>
          <a:xfrm rot="0">
            <a:off x="5080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321139761" name="Text">
    </p:cNvPr>
          <p:cNvSpPr>
            <a:spLocks noGrp="1"/>
          </p:cNvSpPr>
          <p:nvPr/>
        </p:nvSpPr>
        <p:spPr>
          <a:xfrm rot="0">
            <a:off x="37719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09886927" name="Text">
    </p:cNvPr>
          <p:cNvSpPr>
            <a:spLocks noGrp="1"/>
          </p:cNvSpPr>
          <p:nvPr/>
        </p:nvSpPr>
        <p:spPr>
          <a:xfrm rot="0">
            <a:off x="508000" y="618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457695388" name="Text">
    </p:cNvPr>
          <p:cNvSpPr>
            <a:spLocks noGrp="1"/>
          </p:cNvSpPr>
          <p:nvPr/>
        </p:nvSpPr>
        <p:spPr>
          <a:xfrm rot="0">
            <a:off x="3771900" y="618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46467991" name="Text">
    </p:cNvPr>
          <p:cNvSpPr>
            <a:spLocks noGrp="1"/>
          </p:cNvSpPr>
          <p:nvPr/>
        </p:nvSpPr>
        <p:spPr>
          <a:xfrm rot="0">
            <a:off x="508000" y="638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1074575855" name="Text">
    </p:cNvPr>
          <p:cNvSpPr>
            <a:spLocks noGrp="1"/>
          </p:cNvSpPr>
          <p:nvPr/>
        </p:nvSpPr>
        <p:spPr>
          <a:xfrm rot="0">
            <a:off x="3771900" y="638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335928592" name="Text">
    </p:cNvPr>
          <p:cNvSpPr>
            <a:spLocks noGrp="1"/>
          </p:cNvSpPr>
          <p:nvPr/>
        </p:nvSpPr>
        <p:spPr>
          <a:xfrm rot="0">
            <a:off x="508000" y="659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820157452" name="Text">
    </p:cNvPr>
          <p:cNvSpPr>
            <a:spLocks noGrp="1"/>
          </p:cNvSpPr>
          <p:nvPr/>
        </p:nvSpPr>
        <p:spPr>
          <a:xfrm rot="0">
            <a:off x="3771900" y="659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99755936" name="Text">
    </p:cNvPr>
          <p:cNvSpPr>
            <a:spLocks noGrp="1"/>
          </p:cNvSpPr>
          <p:nvPr/>
        </p:nvSpPr>
        <p:spPr>
          <a:xfrm rot="0">
            <a:off x="508000" y="679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942651959" name="Text">
    </p:cNvPr>
          <p:cNvSpPr>
            <a:spLocks noGrp="1"/>
          </p:cNvSpPr>
          <p:nvPr/>
        </p:nvSpPr>
        <p:spPr>
          <a:xfrm rot="0">
            <a:off x="3771900" y="679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9814911" name="Text">
    </p:cNvPr>
          <p:cNvSpPr>
            <a:spLocks noGrp="1"/>
          </p:cNvSpPr>
          <p:nvPr/>
        </p:nvSpPr>
        <p:spPr>
          <a:xfrm rot="0">
            <a:off x="508000" y="699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643757008" name="Text">
    </p:cNvPr>
          <p:cNvSpPr>
            <a:spLocks noGrp="1"/>
          </p:cNvSpPr>
          <p:nvPr/>
        </p:nvSpPr>
        <p:spPr>
          <a:xfrm rot="0">
            <a:off x="3771900" y="699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81466640" name="Text">
    </p:cNvPr>
          <p:cNvSpPr>
            <a:spLocks noGrp="1"/>
          </p:cNvSpPr>
          <p:nvPr/>
        </p:nvSpPr>
        <p:spPr>
          <a:xfrm rot="0">
            <a:off x="508000" y="720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857811686" name="Text">
    </p:cNvPr>
          <p:cNvSpPr>
            <a:spLocks noGrp="1"/>
          </p:cNvSpPr>
          <p:nvPr/>
        </p:nvSpPr>
        <p:spPr>
          <a:xfrm rot="0">
            <a:off x="3771900" y="720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03221272" name="Text">
    </p:cNvPr>
          <p:cNvSpPr>
            <a:spLocks noGrp="1"/>
          </p:cNvSpPr>
          <p:nvPr/>
        </p:nvSpPr>
        <p:spPr>
          <a:xfrm rot="0">
            <a:off x="5080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543254421" name="Text">
    </p:cNvPr>
          <p:cNvSpPr>
            <a:spLocks noGrp="1"/>
          </p:cNvSpPr>
          <p:nvPr/>
        </p:nvSpPr>
        <p:spPr>
          <a:xfrm rot="0">
            <a:off x="37719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94497" name="Text">
    </p:cNvPr>
          <p:cNvSpPr>
            <a:spLocks noGrp="1"/>
          </p:cNvSpPr>
          <p:nvPr/>
        </p:nvSpPr>
        <p:spPr>
          <a:xfrm rot="0">
            <a:off x="5080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978787646" name="Text">
    </p:cNvPr>
          <p:cNvSpPr>
            <a:spLocks noGrp="1"/>
          </p:cNvSpPr>
          <p:nvPr/>
        </p:nvSpPr>
        <p:spPr>
          <a:xfrm rot="0">
            <a:off x="37719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91890806" name="Text">
    </p:cNvPr>
          <p:cNvSpPr>
            <a:spLocks noGrp="1"/>
          </p:cNvSpPr>
          <p:nvPr/>
        </p:nvSpPr>
        <p:spPr>
          <a:xfrm rot="0">
            <a:off x="5080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727409036" name="Text">
    </p:cNvPr>
          <p:cNvSpPr>
            <a:spLocks noGrp="1"/>
          </p:cNvSpPr>
          <p:nvPr/>
        </p:nvSpPr>
        <p:spPr>
          <a:xfrm rot="0">
            <a:off x="37719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35488250" name="Text">
    </p:cNvPr>
          <p:cNvSpPr>
            <a:spLocks noGrp="1"/>
          </p:cNvSpPr>
          <p:nvPr/>
        </p:nvSpPr>
        <p:spPr>
          <a:xfrm rot="0">
            <a:off x="5080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057230750" name="Text">
    </p:cNvPr>
          <p:cNvSpPr>
            <a:spLocks noGrp="1"/>
          </p:cNvSpPr>
          <p:nvPr/>
        </p:nvSpPr>
        <p:spPr>
          <a:xfrm rot="0">
            <a:off x="37719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10094344" name="Text">
    </p:cNvPr>
          <p:cNvSpPr>
            <a:spLocks noGrp="1"/>
          </p:cNvSpPr>
          <p:nvPr/>
        </p:nvSpPr>
        <p:spPr>
          <a:xfrm rot="0">
            <a:off x="5080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540173366" name="Text">
    </p:cNvPr>
          <p:cNvSpPr>
            <a:spLocks noGrp="1"/>
          </p:cNvSpPr>
          <p:nvPr/>
        </p:nvSpPr>
        <p:spPr>
          <a:xfrm rot="0">
            <a:off x="37719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04979793" name="Text">
    </p:cNvPr>
          <p:cNvSpPr>
            <a:spLocks noGrp="1"/>
          </p:cNvSpPr>
          <p:nvPr/>
        </p:nvSpPr>
        <p:spPr>
          <a:xfrm rot="0">
            <a:off x="5080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078825157" name="Text">
    </p:cNvPr>
          <p:cNvSpPr>
            <a:spLocks noGrp="1"/>
          </p:cNvSpPr>
          <p:nvPr/>
        </p:nvSpPr>
        <p:spPr>
          <a:xfrm rot="0">
            <a:off x="37719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7200975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2909555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18</a:t>
            </a:r>
          </a:p>
        </p:txBody>
      </p:sp>
      <p:sp>
        <p:nvSpPr>
          <p:cNvPr id="168535056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21842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0847188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09. Detail business role Státní správa</a:t>
            </a:r>
          </a:p>
        </p:txBody>
      </p:sp>
      <p:sp>
        <p:nvSpPr>
          <p:cNvPr id="1532077255"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952266650" name="Picture">
    </p:cNvPr>
          <p:cNvPicPr>
            <a:picLocks noChangeAspect="1"/>
          </p:cNvPicPr>
          <p:nvPr/>
        </p:nvPicPr>
        <p:blipFill>
          <a:blip r:embed="img_0_18_3.png"/>
          <a:srcRect/>
          <a:stretch>
            <a:fillRect l="0" t="0" r="194" b="0"/>
          </a:stretch>
        </p:blipFill>
        <p:spPr>
          <a:xfrm>
            <a:off x="508000" y="1257300"/>
            <a:ext cx="6540500" cy="2057400"/>
          </a:xfrm>
          <a:prstGeom prst="rect">
            <a:avLst/>
          </a:prstGeom>
        </p:spPr>
      </p:pic>
      <p:sp>
        <p:nvSpPr>
          <p:cNvPr id="789425732" name="Text">
    </p:cNvPr>
          <p:cNvSpPr>
            <a:spLocks noGrp="1"/>
          </p:cNvSpPr>
          <p:nvPr/>
        </p:nvSpPr>
        <p:spPr>
          <a:xfrm rot="0">
            <a:off x="508000" y="3314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2041336062" name="Text">
    </p:cNvPr>
          <p:cNvSpPr>
            <a:spLocks noGrp="1"/>
          </p:cNvSpPr>
          <p:nvPr/>
        </p:nvSpPr>
        <p:spPr>
          <a:xfrm rot="0">
            <a:off x="508000" y="37973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Státní správa zobrazuje pouze klíčové služby, produkty a objekty poskytování business roly Státní správa.</a:t>
            </a:r>
          </a:p>
        </p:txBody>
      </p:sp>
      <p:sp>
        <p:nvSpPr>
          <p:cNvPr id="1749822551" name="Text">
    </p:cNvPr>
          <p:cNvSpPr>
            <a:spLocks noGrp="1"/>
          </p:cNvSpPr>
          <p:nvPr/>
        </p:nvSpPr>
        <p:spPr>
          <a:xfrm rot="0">
            <a:off x="508000" y="4140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86178919" name="Text">
    </p:cNvPr>
          <p:cNvSpPr>
            <a:spLocks noGrp="1"/>
          </p:cNvSpPr>
          <p:nvPr/>
        </p:nvSpPr>
        <p:spPr>
          <a:xfrm rot="0">
            <a:off x="5080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01609993" name="Text">
    </p:cNvPr>
          <p:cNvSpPr>
            <a:spLocks noGrp="1"/>
          </p:cNvSpPr>
          <p:nvPr/>
        </p:nvSpPr>
        <p:spPr>
          <a:xfrm rot="0">
            <a:off x="37719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5013284"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434988530"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05543136"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2014517831"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83338079"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284157983"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80468558"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845786722"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631067257"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016993439"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54730101"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394210102"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75556790"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346284620"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14823634"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42165108"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66158153"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2023765602"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48998817"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63071566"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25170074"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787532466"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72491367"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36265480"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32080602"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1361401227"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47407074"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01264705"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0278393"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909766203"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6980421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8800785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19</a:t>
            </a:r>
          </a:p>
        </p:txBody>
      </p:sp>
      <p:sp>
        <p:nvSpPr>
          <p:cNvPr id="25364877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01554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95450977" name="Text">
    </p:cNvPr>
          <p:cNvSpPr>
            <a:spLocks noGrp="1"/>
          </p:cNvSpPr>
          <p:nvPr/>
        </p:nvSpPr>
        <p:spPr>
          <a:xfrm rot="0">
            <a:off x="508000" y="1143000"/>
            <a:ext cx="6540500" cy="520700"/>
          </a:xfrm>
          <a:prstGeom prst="rect">
            <a:avLst/>
          </a:prstGeom>
        </p:spPr>
        <p:txBody>
          <a:bodyPr wrap="square" lIns="0" tIns="0" rIns="0" bIns="0" rtlCol="0" anchor="t"/>
          <a:lstStyle/>
          <a:p>
            <a:pPr algn="l">
              <a:lnSpc>
                <a:spcPct val="100%"/>
              </a:lnSpc>
              <a:defRPr sz="1200">
                <a:solidFill>
                  <a:srgbClr val="000000"/>
                </a:solidFill>
                <a:latin typeface="DejaVu Sans"/>
                <a:ea typeface="DejaVu Sans"/>
                <a:cs typeface="DejaVu Sans"/>
              </a:defRPr>
            </a:pPr>
            <a:r>
              <a:rPr sz="1200">
</a:rPr>
              <a:t>Model architektury Servisní a provozní historie je praktickou částí diplomové práce Návrh architektury distribuované databáze pro uchování servisní historie automobilu (Martin Friedmann, Vysoká škola ekonomická, 2022).</a:t>
            </a:r>
          </a:p>
        </p:txBody>
      </p:sp>
      <p:sp>
        <p:nvSpPr>
          <p:cNvPr id="1491951315"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Purpose</a:t>
            </a:r>
          </a:p>
        </p:txBody>
      </p:sp>
      <p:sp>
        <p:nvSpPr>
          <p:cNvPr id="32286093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601898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a:t>
            </a:r>
          </a:p>
        </p:txBody>
      </p:sp>
      <p:sp>
        <p:nvSpPr>
          <p:cNvPr id="29563361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457253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9998340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10. Detail business role Třetí strana</a:t>
            </a:r>
          </a:p>
        </p:txBody>
      </p:sp>
      <p:sp>
        <p:nvSpPr>
          <p:cNvPr id="32343411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661884419" name="Picture">
    </p:cNvPr>
          <p:cNvPicPr>
            <a:picLocks noChangeAspect="1"/>
          </p:cNvPicPr>
          <p:nvPr/>
        </p:nvPicPr>
        <p:blipFill>
          <a:blip r:embed="img_0_19_3.png"/>
          <a:srcRect/>
          <a:stretch>
            <a:fillRect l="0" t="0" r="582" b="0"/>
          </a:stretch>
        </p:blipFill>
        <p:spPr>
          <a:xfrm>
            <a:off x="508000" y="1257300"/>
            <a:ext cx="6540500" cy="1714500"/>
          </a:xfrm>
          <a:prstGeom prst="rect">
            <a:avLst/>
          </a:prstGeom>
        </p:spPr>
      </p:pic>
      <p:sp>
        <p:nvSpPr>
          <p:cNvPr id="1265393570" name="Text">
    </p:cNvPr>
          <p:cNvSpPr>
            <a:spLocks noGrp="1"/>
          </p:cNvSpPr>
          <p:nvPr/>
        </p:nvSpPr>
        <p:spPr>
          <a:xfrm rot="0">
            <a:off x="508000" y="2971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630911316" name="Text">
    </p:cNvPr>
          <p:cNvSpPr>
            <a:spLocks noGrp="1"/>
          </p:cNvSpPr>
          <p:nvPr/>
        </p:nvSpPr>
        <p:spPr>
          <a:xfrm rot="0">
            <a:off x="508000" y="34544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Třetí strana zobrazuje pouze klíčové služby, produkty a objekty poskytování business roly Třetí strana.</a:t>
            </a:r>
          </a:p>
        </p:txBody>
      </p:sp>
      <p:sp>
        <p:nvSpPr>
          <p:cNvPr id="1081293285" name="Text">
    </p:cNvPr>
          <p:cNvSpPr>
            <a:spLocks noGrp="1"/>
          </p:cNvSpPr>
          <p:nvPr/>
        </p:nvSpPr>
        <p:spPr>
          <a:xfrm rot="0">
            <a:off x="508000" y="3797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264439360" name="Text">
    </p:cNvPr>
          <p:cNvSpPr>
            <a:spLocks noGrp="1"/>
          </p:cNvSpPr>
          <p:nvPr/>
        </p:nvSpPr>
        <p:spPr>
          <a:xfrm rot="0">
            <a:off x="508000" y="427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659176902" name="Text">
    </p:cNvPr>
          <p:cNvSpPr>
            <a:spLocks noGrp="1"/>
          </p:cNvSpPr>
          <p:nvPr/>
        </p:nvSpPr>
        <p:spPr>
          <a:xfrm rot="0">
            <a:off x="3771900" y="427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6404949" name="Text">
    </p:cNvPr>
          <p:cNvSpPr>
            <a:spLocks noGrp="1"/>
          </p:cNvSpPr>
          <p:nvPr/>
        </p:nvSpPr>
        <p:spPr>
          <a:xfrm rot="0">
            <a:off x="508000" y="448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998804969" name="Text">
    </p:cNvPr>
          <p:cNvSpPr>
            <a:spLocks noGrp="1"/>
          </p:cNvSpPr>
          <p:nvPr/>
        </p:nvSpPr>
        <p:spPr>
          <a:xfrm rot="0">
            <a:off x="3771900" y="448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81582493" name="Text">
    </p:cNvPr>
          <p:cNvSpPr>
            <a:spLocks noGrp="1"/>
          </p:cNvSpPr>
          <p:nvPr/>
        </p:nvSpPr>
        <p:spPr>
          <a:xfrm rot="0">
            <a:off x="508000" y="468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415801383" name="Text">
    </p:cNvPr>
          <p:cNvSpPr>
            <a:spLocks noGrp="1"/>
          </p:cNvSpPr>
          <p:nvPr/>
        </p:nvSpPr>
        <p:spPr>
          <a:xfrm rot="0">
            <a:off x="3771900" y="468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3678140" name="Text">
    </p:cNvPr>
          <p:cNvSpPr>
            <a:spLocks noGrp="1"/>
          </p:cNvSpPr>
          <p:nvPr/>
        </p:nvSpPr>
        <p:spPr>
          <a:xfrm rot="0">
            <a:off x="508000" y="488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813565287" name="Text">
    </p:cNvPr>
          <p:cNvSpPr>
            <a:spLocks noGrp="1"/>
          </p:cNvSpPr>
          <p:nvPr/>
        </p:nvSpPr>
        <p:spPr>
          <a:xfrm rot="0">
            <a:off x="3771900" y="488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61693655" name="Text">
    </p:cNvPr>
          <p:cNvSpPr>
            <a:spLocks noGrp="1"/>
          </p:cNvSpPr>
          <p:nvPr/>
        </p:nvSpPr>
        <p:spPr>
          <a:xfrm rot="0">
            <a:off x="508000" y="509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695815925" name="Text">
    </p:cNvPr>
          <p:cNvSpPr>
            <a:spLocks noGrp="1"/>
          </p:cNvSpPr>
          <p:nvPr/>
        </p:nvSpPr>
        <p:spPr>
          <a:xfrm rot="0">
            <a:off x="3771900" y="509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48290762" name="Text">
    </p:cNvPr>
          <p:cNvSpPr>
            <a:spLocks noGrp="1"/>
          </p:cNvSpPr>
          <p:nvPr/>
        </p:nvSpPr>
        <p:spPr>
          <a:xfrm rot="0">
            <a:off x="508000" y="529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15787805" name="Text">
    </p:cNvPr>
          <p:cNvSpPr>
            <a:spLocks noGrp="1"/>
          </p:cNvSpPr>
          <p:nvPr/>
        </p:nvSpPr>
        <p:spPr>
          <a:xfrm rot="0">
            <a:off x="3771900" y="529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09855597" name="Text">
    </p:cNvPr>
          <p:cNvSpPr>
            <a:spLocks noGrp="1"/>
          </p:cNvSpPr>
          <p:nvPr/>
        </p:nvSpPr>
        <p:spPr>
          <a:xfrm rot="0">
            <a:off x="508000" y="549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937775871" name="Text">
    </p:cNvPr>
          <p:cNvSpPr>
            <a:spLocks noGrp="1"/>
          </p:cNvSpPr>
          <p:nvPr/>
        </p:nvSpPr>
        <p:spPr>
          <a:xfrm rot="0">
            <a:off x="3771900" y="549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71514738" name="Text">
    </p:cNvPr>
          <p:cNvSpPr>
            <a:spLocks noGrp="1"/>
          </p:cNvSpPr>
          <p:nvPr/>
        </p:nvSpPr>
        <p:spPr>
          <a:xfrm rot="0">
            <a:off x="508000" y="570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359802294" name="Text">
    </p:cNvPr>
          <p:cNvSpPr>
            <a:spLocks noGrp="1"/>
          </p:cNvSpPr>
          <p:nvPr/>
        </p:nvSpPr>
        <p:spPr>
          <a:xfrm rot="0">
            <a:off x="3771900" y="570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083614754" name="Text">
    </p:cNvPr>
          <p:cNvSpPr>
            <a:spLocks noGrp="1"/>
          </p:cNvSpPr>
          <p:nvPr/>
        </p:nvSpPr>
        <p:spPr>
          <a:xfrm rot="0">
            <a:off x="508000" y="590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568237157" name="Text">
    </p:cNvPr>
          <p:cNvSpPr>
            <a:spLocks noGrp="1"/>
          </p:cNvSpPr>
          <p:nvPr/>
        </p:nvSpPr>
        <p:spPr>
          <a:xfrm rot="0">
            <a:off x="3771900" y="590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2067040695" name="Text">
    </p:cNvPr>
          <p:cNvSpPr>
            <a:spLocks noGrp="1"/>
          </p:cNvSpPr>
          <p:nvPr/>
        </p:nvSpPr>
        <p:spPr>
          <a:xfrm rot="0">
            <a:off x="508000" y="610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307818040" name="Text">
    </p:cNvPr>
          <p:cNvSpPr>
            <a:spLocks noGrp="1"/>
          </p:cNvSpPr>
          <p:nvPr/>
        </p:nvSpPr>
        <p:spPr>
          <a:xfrm rot="0">
            <a:off x="3771900" y="610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41727762" name="Text">
    </p:cNvPr>
          <p:cNvSpPr>
            <a:spLocks noGrp="1"/>
          </p:cNvSpPr>
          <p:nvPr/>
        </p:nvSpPr>
        <p:spPr>
          <a:xfrm rot="0">
            <a:off x="508000" y="631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788374333" name="Text">
    </p:cNvPr>
          <p:cNvSpPr>
            <a:spLocks noGrp="1"/>
          </p:cNvSpPr>
          <p:nvPr/>
        </p:nvSpPr>
        <p:spPr>
          <a:xfrm rot="0">
            <a:off x="3771900" y="631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10242916" name="Text">
    </p:cNvPr>
          <p:cNvSpPr>
            <a:spLocks noGrp="1"/>
          </p:cNvSpPr>
          <p:nvPr/>
        </p:nvSpPr>
        <p:spPr>
          <a:xfrm rot="0">
            <a:off x="5080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557427231" name="Text">
    </p:cNvPr>
          <p:cNvSpPr>
            <a:spLocks noGrp="1"/>
          </p:cNvSpPr>
          <p:nvPr/>
        </p:nvSpPr>
        <p:spPr>
          <a:xfrm rot="0">
            <a:off x="37719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38542362" name="Text">
    </p:cNvPr>
          <p:cNvSpPr>
            <a:spLocks noGrp="1"/>
          </p:cNvSpPr>
          <p:nvPr/>
        </p:nvSpPr>
        <p:spPr>
          <a:xfrm rot="0">
            <a:off x="5080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468666601" name="Text">
    </p:cNvPr>
          <p:cNvSpPr>
            <a:spLocks noGrp="1"/>
          </p:cNvSpPr>
          <p:nvPr/>
        </p:nvSpPr>
        <p:spPr>
          <a:xfrm rot="0">
            <a:off x="37719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39279266" name="Text">
    </p:cNvPr>
          <p:cNvSpPr>
            <a:spLocks noGrp="1"/>
          </p:cNvSpPr>
          <p:nvPr/>
        </p:nvSpPr>
        <p:spPr>
          <a:xfrm rot="0">
            <a:off x="5080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352967390" name="Text">
    </p:cNvPr>
          <p:cNvSpPr>
            <a:spLocks noGrp="1"/>
          </p:cNvSpPr>
          <p:nvPr/>
        </p:nvSpPr>
        <p:spPr>
          <a:xfrm rot="0">
            <a:off x="37719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22781962" name="Text">
    </p:cNvPr>
          <p:cNvSpPr>
            <a:spLocks noGrp="1"/>
          </p:cNvSpPr>
          <p:nvPr/>
        </p:nvSpPr>
        <p:spPr>
          <a:xfrm rot="0">
            <a:off x="5080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807689773" name="Text">
    </p:cNvPr>
          <p:cNvSpPr>
            <a:spLocks noGrp="1"/>
          </p:cNvSpPr>
          <p:nvPr/>
        </p:nvSpPr>
        <p:spPr>
          <a:xfrm rot="0">
            <a:off x="37719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68714246" name="Text">
    </p:cNvPr>
          <p:cNvSpPr>
            <a:spLocks noGrp="1"/>
          </p:cNvSpPr>
          <p:nvPr/>
        </p:nvSpPr>
        <p:spPr>
          <a:xfrm rot="0">
            <a:off x="5080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777836889" name="Text">
    </p:cNvPr>
          <p:cNvSpPr>
            <a:spLocks noGrp="1"/>
          </p:cNvSpPr>
          <p:nvPr/>
        </p:nvSpPr>
        <p:spPr>
          <a:xfrm rot="0">
            <a:off x="37719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73063098" name="Text">
    </p:cNvPr>
          <p:cNvSpPr>
            <a:spLocks noGrp="1"/>
          </p:cNvSpPr>
          <p:nvPr/>
        </p:nvSpPr>
        <p:spPr>
          <a:xfrm rot="0">
            <a:off x="5080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2067949794" name="Text">
    </p:cNvPr>
          <p:cNvSpPr>
            <a:spLocks noGrp="1"/>
          </p:cNvSpPr>
          <p:nvPr/>
        </p:nvSpPr>
        <p:spPr>
          <a:xfrm rot="0">
            <a:off x="37719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37900430" name="Text">
    </p:cNvPr>
          <p:cNvSpPr>
            <a:spLocks noGrp="1"/>
          </p:cNvSpPr>
          <p:nvPr/>
        </p:nvSpPr>
        <p:spPr>
          <a:xfrm rot="0">
            <a:off x="5080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32129585" name="Text">
    </p:cNvPr>
          <p:cNvSpPr>
            <a:spLocks noGrp="1"/>
          </p:cNvSpPr>
          <p:nvPr/>
        </p:nvSpPr>
        <p:spPr>
          <a:xfrm rot="0">
            <a:off x="37719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11880300" name="Text">
    </p:cNvPr>
          <p:cNvSpPr>
            <a:spLocks noGrp="1"/>
          </p:cNvSpPr>
          <p:nvPr/>
        </p:nvSpPr>
        <p:spPr>
          <a:xfrm rot="0">
            <a:off x="5080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885447655" name="Text">
    </p:cNvPr>
          <p:cNvSpPr>
            <a:spLocks noGrp="1"/>
          </p:cNvSpPr>
          <p:nvPr/>
        </p:nvSpPr>
        <p:spPr>
          <a:xfrm rot="0">
            <a:off x="37719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42117288" name="Text">
    </p:cNvPr>
          <p:cNvSpPr>
            <a:spLocks noGrp="1"/>
          </p:cNvSpPr>
          <p:nvPr/>
        </p:nvSpPr>
        <p:spPr>
          <a:xfrm rot="0">
            <a:off x="5080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291218803" name="Text">
    </p:cNvPr>
          <p:cNvSpPr>
            <a:spLocks noGrp="1"/>
          </p:cNvSpPr>
          <p:nvPr/>
        </p:nvSpPr>
        <p:spPr>
          <a:xfrm rot="0">
            <a:off x="37719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53482026" name="Text">
    </p:cNvPr>
          <p:cNvSpPr>
            <a:spLocks noGrp="1"/>
          </p:cNvSpPr>
          <p:nvPr/>
        </p:nvSpPr>
        <p:spPr>
          <a:xfrm rot="0">
            <a:off x="5080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340923659" name="Text">
    </p:cNvPr>
          <p:cNvSpPr>
            <a:spLocks noGrp="1"/>
          </p:cNvSpPr>
          <p:nvPr/>
        </p:nvSpPr>
        <p:spPr>
          <a:xfrm rot="0">
            <a:off x="37719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79467050" name="Text">
    </p:cNvPr>
          <p:cNvSpPr>
            <a:spLocks noGrp="1"/>
          </p:cNvSpPr>
          <p:nvPr/>
        </p:nvSpPr>
        <p:spPr>
          <a:xfrm rot="0">
            <a:off x="5080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858881318" name="Text">
    </p:cNvPr>
          <p:cNvSpPr>
            <a:spLocks noGrp="1"/>
          </p:cNvSpPr>
          <p:nvPr/>
        </p:nvSpPr>
        <p:spPr>
          <a:xfrm rot="0">
            <a:off x="37719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37727008" name="Text">
    </p:cNvPr>
          <p:cNvSpPr>
            <a:spLocks noGrp="1"/>
          </p:cNvSpPr>
          <p:nvPr/>
        </p:nvSpPr>
        <p:spPr>
          <a:xfrm rot="0">
            <a:off x="5080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355326338" name="Text">
    </p:cNvPr>
          <p:cNvSpPr>
            <a:spLocks noGrp="1"/>
          </p:cNvSpPr>
          <p:nvPr/>
        </p:nvSpPr>
        <p:spPr>
          <a:xfrm rot="0">
            <a:off x="37719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8530047" name="Text">
    </p:cNvPr>
          <p:cNvSpPr>
            <a:spLocks noGrp="1"/>
          </p:cNvSpPr>
          <p:nvPr/>
        </p:nvSpPr>
        <p:spPr>
          <a:xfrm rot="0">
            <a:off x="5080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020186625" name="Text">
    </p:cNvPr>
          <p:cNvSpPr>
            <a:spLocks noGrp="1"/>
          </p:cNvSpPr>
          <p:nvPr/>
        </p:nvSpPr>
        <p:spPr>
          <a:xfrm rot="0">
            <a:off x="37719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21537415" name="Text">
    </p:cNvPr>
          <p:cNvSpPr>
            <a:spLocks noGrp="1"/>
          </p:cNvSpPr>
          <p:nvPr/>
        </p:nvSpPr>
        <p:spPr>
          <a:xfrm rot="0">
            <a:off x="5080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2043878948" name="Text">
    </p:cNvPr>
          <p:cNvSpPr>
            <a:spLocks noGrp="1"/>
          </p:cNvSpPr>
          <p:nvPr/>
        </p:nvSpPr>
        <p:spPr>
          <a:xfrm rot="0">
            <a:off x="37719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54033244" name="Text">
    </p:cNvPr>
          <p:cNvSpPr>
            <a:spLocks noGrp="1"/>
          </p:cNvSpPr>
          <p:nvPr/>
        </p:nvSpPr>
        <p:spPr>
          <a:xfrm rot="0">
            <a:off x="5080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168161377" name="Text">
    </p:cNvPr>
          <p:cNvSpPr>
            <a:spLocks noGrp="1"/>
          </p:cNvSpPr>
          <p:nvPr/>
        </p:nvSpPr>
        <p:spPr>
          <a:xfrm rot="0">
            <a:off x="37719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80011038" name="Text">
    </p:cNvPr>
          <p:cNvSpPr>
            <a:spLocks noGrp="1"/>
          </p:cNvSpPr>
          <p:nvPr/>
        </p:nvSpPr>
        <p:spPr>
          <a:xfrm rot="0">
            <a:off x="5080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529529161" name="Text">
    </p:cNvPr>
          <p:cNvSpPr>
            <a:spLocks noGrp="1"/>
          </p:cNvSpPr>
          <p:nvPr/>
        </p:nvSpPr>
        <p:spPr>
          <a:xfrm rot="0">
            <a:off x="37719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67836077" name="Text">
    </p:cNvPr>
          <p:cNvSpPr>
            <a:spLocks noGrp="1"/>
          </p:cNvSpPr>
          <p:nvPr/>
        </p:nvSpPr>
        <p:spPr>
          <a:xfrm rot="0">
            <a:off x="5080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897123543" name="Text">
    </p:cNvPr>
          <p:cNvSpPr>
            <a:spLocks noGrp="1"/>
          </p:cNvSpPr>
          <p:nvPr/>
        </p:nvSpPr>
        <p:spPr>
          <a:xfrm rot="0">
            <a:off x="37719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0127190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7675204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20</a:t>
            </a:r>
          </a:p>
        </p:txBody>
      </p:sp>
      <p:sp>
        <p:nvSpPr>
          <p:cNvPr id="9017527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29418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65223461"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31141981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4634055"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917668981"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63864380"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410060429"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8999393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1416885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21</a:t>
            </a:r>
          </a:p>
        </p:txBody>
      </p:sp>
      <p:sp>
        <p:nvSpPr>
          <p:cNvPr id="4897129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61044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8107103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11. Detail business role Vlastník</a:t>
            </a:r>
          </a:p>
        </p:txBody>
      </p:sp>
      <p:sp>
        <p:nvSpPr>
          <p:cNvPr id="172396021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31978258" name="Picture">
    </p:cNvPr>
          <p:cNvPicPr>
            <a:picLocks noChangeAspect="1"/>
          </p:cNvPicPr>
          <p:nvPr/>
        </p:nvPicPr>
        <p:blipFill>
          <a:blip r:embed="img_0_21_3.png"/>
          <a:srcRect/>
          <a:stretch>
            <a:fillRect l="0" t="0" r="388" b="0"/>
          </a:stretch>
        </p:blipFill>
        <p:spPr>
          <a:xfrm>
            <a:off x="508000" y="1257300"/>
            <a:ext cx="6540500" cy="1739900"/>
          </a:xfrm>
          <a:prstGeom prst="rect">
            <a:avLst/>
          </a:prstGeom>
        </p:spPr>
      </p:pic>
      <p:sp>
        <p:nvSpPr>
          <p:cNvPr id="458585090"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906485664"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Vlastník zobrazuje pouze klíčové služby, produkty a objekty poskytování business roly Vlastník.</a:t>
            </a:r>
          </a:p>
        </p:txBody>
      </p:sp>
      <p:sp>
        <p:nvSpPr>
          <p:cNvPr id="413132975"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872345284"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99874129"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5584435"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558852838"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115495975"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087845656"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087227456"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292736443"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11425517"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973191571"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40203686"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2052870187"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43658493"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936177086"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995637"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425149044"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14529337"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77707024"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295510478"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855283051"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19079876"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869033773"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95116126"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908105225"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97750473"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2033456716"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4827066"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590084924"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74922092"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806667375"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90806270"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372472974"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37773677"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807544958"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20562940"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990146981"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91879"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558315713"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48216409"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2058094050"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84673641"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577387595"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84016851"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214769003"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05905641"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492997256"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13139972"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263058524"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72223610"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911687365"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81174369"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519477115"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33087962"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751284192"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97838052"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1104137141"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8344814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9423638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22</a:t>
            </a:r>
          </a:p>
        </p:txBody>
      </p:sp>
      <p:sp>
        <p:nvSpPr>
          <p:cNvPr id="82751188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197425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7543824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701319357"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9660651"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689412263"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9834011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886535915"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2133631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9342926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23</a:t>
            </a:r>
          </a:p>
        </p:txBody>
      </p:sp>
      <p:sp>
        <p:nvSpPr>
          <p:cNvPr id="36780340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19272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159257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12. Detail business role Řidič</a:t>
            </a:r>
          </a:p>
        </p:txBody>
      </p:sp>
      <p:sp>
        <p:nvSpPr>
          <p:cNvPr id="219543946"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742213334" name="Picture">
    </p:cNvPr>
          <p:cNvPicPr>
            <a:picLocks noChangeAspect="1"/>
          </p:cNvPicPr>
          <p:nvPr/>
        </p:nvPicPr>
        <p:blipFill>
          <a:blip r:embed="img_0_23_3.png"/>
          <a:srcRect/>
          <a:stretch>
            <a:fillRect l="0" t="0" r="388" b="0"/>
          </a:stretch>
        </p:blipFill>
        <p:spPr>
          <a:xfrm>
            <a:off x="508000" y="1257300"/>
            <a:ext cx="6540500" cy="1739900"/>
          </a:xfrm>
          <a:prstGeom prst="rect">
            <a:avLst/>
          </a:prstGeom>
        </p:spPr>
      </p:pic>
      <p:sp>
        <p:nvSpPr>
          <p:cNvPr id="707754593"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48115207"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Řidič zobrazuje pouze klíčové služby, produkty a objekty poskytování business roly Řidič.</a:t>
            </a:r>
          </a:p>
        </p:txBody>
      </p:sp>
      <p:sp>
        <p:nvSpPr>
          <p:cNvPr id="426544019"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813476167"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641099611"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8742609"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882416875"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43855278"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64135715"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33687925"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499416563"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27713448"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760983997"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40720037"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707098313"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92777660"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241760956"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024231668"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521303956"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52778483"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72600191"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564588329"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842406132"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59313127"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690108365"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38061873"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332911016"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10833694"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478987916"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32524394"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591230006"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09841500"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075721899"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90166633"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406193485"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13745658"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225854898"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27581788"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664503274"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40177332"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089733153"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73562387"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832606178"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74209234"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984431920"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79650670"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998163150"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42971541"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943494381"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91850205"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318266824"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96057561"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462228513"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19792046"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73813999"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70966801"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673091632"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93038039"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60134824"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3901590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5737569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24</a:t>
            </a:r>
          </a:p>
        </p:txBody>
      </p:sp>
      <p:sp>
        <p:nvSpPr>
          <p:cNvPr id="94655679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947141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68787171"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089772914"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78869004"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688209895"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7423459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1956871313"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48216901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2051415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25</a:t>
            </a:r>
          </a:p>
        </p:txBody>
      </p:sp>
      <p:sp>
        <p:nvSpPr>
          <p:cNvPr id="176130767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643755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6640876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13. Detail Provozního záznamu</a:t>
            </a:r>
          </a:p>
        </p:txBody>
      </p:sp>
      <p:sp>
        <p:nvSpPr>
          <p:cNvPr id="154771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399587622" name="Picture">
    </p:cNvPr>
          <p:cNvPicPr>
            <a:picLocks noChangeAspect="1"/>
          </p:cNvPicPr>
          <p:nvPr/>
        </p:nvPicPr>
        <p:blipFill>
          <a:blip r:embed="img_0_25_3.png"/>
          <a:srcRect/>
          <a:stretch>
            <a:fillRect l="0" t="0" r="194" b="0"/>
          </a:stretch>
        </p:blipFill>
        <p:spPr>
          <a:xfrm>
            <a:off x="508000" y="1257300"/>
            <a:ext cx="6540500" cy="3251200"/>
          </a:xfrm>
          <a:prstGeom prst="rect">
            <a:avLst/>
          </a:prstGeom>
        </p:spPr>
      </p:pic>
      <p:sp>
        <p:nvSpPr>
          <p:cNvPr id="750491394" name="Text">
    </p:cNvPr>
          <p:cNvSpPr>
            <a:spLocks noGrp="1"/>
          </p:cNvSpPr>
          <p:nvPr/>
        </p:nvSpPr>
        <p:spPr>
          <a:xfrm rot="0">
            <a:off x="508000" y="45085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285144794" name="Text">
    </p:cNvPr>
          <p:cNvSpPr>
            <a:spLocks noGrp="1"/>
          </p:cNvSpPr>
          <p:nvPr/>
        </p:nvSpPr>
        <p:spPr>
          <a:xfrm rot="0">
            <a:off x="508000" y="4991100"/>
            <a:ext cx="65405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Provozního záznamu zobrazuje výsek aplikační a technologické vrstvy a popisuje službu zapisování nových provozních záznamů včetně popisu konkrétního technického procesu a nezbytné infrastruktury, potřebné pro řádné zapsání provozního záznamů. </a:t>
            </a:r>
          </a:p>
        </p:txBody>
      </p:sp>
      <p:sp>
        <p:nvSpPr>
          <p:cNvPr id="497515075" name="Text">
    </p:cNvPr>
          <p:cNvSpPr>
            <a:spLocks noGrp="1"/>
          </p:cNvSpPr>
          <p:nvPr/>
        </p:nvSpPr>
        <p:spPr>
          <a:xfrm rot="0">
            <a:off x="508000" y="5689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667253825" name="Text">
    </p:cNvPr>
          <p:cNvSpPr>
            <a:spLocks noGrp="1"/>
          </p:cNvSpPr>
          <p:nvPr/>
        </p:nvSpPr>
        <p:spPr>
          <a:xfrm rot="0">
            <a:off x="508000" y="6172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320069288" name="Text">
    </p:cNvPr>
          <p:cNvSpPr>
            <a:spLocks noGrp="1"/>
          </p:cNvSpPr>
          <p:nvPr/>
        </p:nvSpPr>
        <p:spPr>
          <a:xfrm rot="0">
            <a:off x="3771900" y="6172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8519350" name="Text">
    </p:cNvPr>
          <p:cNvSpPr>
            <a:spLocks noGrp="1"/>
          </p:cNvSpPr>
          <p:nvPr/>
        </p:nvSpPr>
        <p:spPr>
          <a:xfrm rot="0">
            <a:off x="508000" y="637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1383054208" name="Text">
    </p:cNvPr>
          <p:cNvSpPr>
            <a:spLocks noGrp="1"/>
          </p:cNvSpPr>
          <p:nvPr/>
        </p:nvSpPr>
        <p:spPr>
          <a:xfrm rot="0">
            <a:off x="3771900" y="637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870104514" name="Text">
    </p:cNvPr>
          <p:cNvSpPr>
            <a:spLocks noGrp="1"/>
          </p:cNvSpPr>
          <p:nvPr/>
        </p:nvSpPr>
        <p:spPr>
          <a:xfrm rot="0">
            <a:off x="508000" y="657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043841935" name="Text">
    </p:cNvPr>
          <p:cNvSpPr>
            <a:spLocks noGrp="1"/>
          </p:cNvSpPr>
          <p:nvPr/>
        </p:nvSpPr>
        <p:spPr>
          <a:xfrm rot="0">
            <a:off x="3771900" y="657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789281645" name="Text">
    </p:cNvPr>
          <p:cNvSpPr>
            <a:spLocks noGrp="1"/>
          </p:cNvSpPr>
          <p:nvPr/>
        </p:nvSpPr>
        <p:spPr>
          <a:xfrm rot="0">
            <a:off x="508000" y="678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533623" name="Text">
    </p:cNvPr>
          <p:cNvSpPr>
            <a:spLocks noGrp="1"/>
          </p:cNvSpPr>
          <p:nvPr/>
        </p:nvSpPr>
        <p:spPr>
          <a:xfrm rot="0">
            <a:off x="3771900" y="678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458829786" name="Text">
    </p:cNvPr>
          <p:cNvSpPr>
            <a:spLocks noGrp="1"/>
          </p:cNvSpPr>
          <p:nvPr/>
        </p:nvSpPr>
        <p:spPr>
          <a:xfrm rot="0">
            <a:off x="508000" y="698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448637232" name="Text">
    </p:cNvPr>
          <p:cNvSpPr>
            <a:spLocks noGrp="1"/>
          </p:cNvSpPr>
          <p:nvPr/>
        </p:nvSpPr>
        <p:spPr>
          <a:xfrm rot="0">
            <a:off x="3771900" y="698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578599557" name="Text">
    </p:cNvPr>
          <p:cNvSpPr>
            <a:spLocks noGrp="1"/>
          </p:cNvSpPr>
          <p:nvPr/>
        </p:nvSpPr>
        <p:spPr>
          <a:xfrm rot="0">
            <a:off x="5080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434459299" name="Text">
    </p:cNvPr>
          <p:cNvSpPr>
            <a:spLocks noGrp="1"/>
          </p:cNvSpPr>
          <p:nvPr/>
        </p:nvSpPr>
        <p:spPr>
          <a:xfrm rot="0">
            <a:off x="37719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51697772" name="Text">
    </p:cNvPr>
          <p:cNvSpPr>
            <a:spLocks noGrp="1"/>
          </p:cNvSpPr>
          <p:nvPr/>
        </p:nvSpPr>
        <p:spPr>
          <a:xfrm rot="0">
            <a:off x="5080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170570685" name="Text">
    </p:cNvPr>
          <p:cNvSpPr>
            <a:spLocks noGrp="1"/>
          </p:cNvSpPr>
          <p:nvPr/>
        </p:nvSpPr>
        <p:spPr>
          <a:xfrm rot="0">
            <a:off x="37719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36331282"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828995006"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795816666"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97471635"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439515127"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804457077"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88275837"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953280605"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267828702"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2080803963"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31548594"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545246855"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729565217" name="Text">
    </p:cNvPr>
          <p:cNvSpPr>
            <a:spLocks noGrp="1"/>
          </p:cNvSpPr>
          <p:nvPr/>
        </p:nvSpPr>
        <p:spPr>
          <a:xfrm rot="0">
            <a:off x="5080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792346604" name="Text">
    </p:cNvPr>
          <p:cNvSpPr>
            <a:spLocks noGrp="1"/>
          </p:cNvSpPr>
          <p:nvPr/>
        </p:nvSpPr>
        <p:spPr>
          <a:xfrm rot="0">
            <a:off x="37719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494740293" name="Text">
    </p:cNvPr>
          <p:cNvSpPr>
            <a:spLocks noGrp="1"/>
          </p:cNvSpPr>
          <p:nvPr/>
        </p:nvSpPr>
        <p:spPr>
          <a:xfrm rot="0">
            <a:off x="5080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135140251" name="Text">
    </p:cNvPr>
          <p:cNvSpPr>
            <a:spLocks noGrp="1"/>
          </p:cNvSpPr>
          <p:nvPr/>
        </p:nvSpPr>
        <p:spPr>
          <a:xfrm rot="0">
            <a:off x="37719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77190613" name="Text">
    </p:cNvPr>
          <p:cNvSpPr>
            <a:spLocks noGrp="1"/>
          </p:cNvSpPr>
          <p:nvPr/>
        </p:nvSpPr>
        <p:spPr>
          <a:xfrm rot="0">
            <a:off x="5080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657458920" name="Text">
    </p:cNvPr>
          <p:cNvSpPr>
            <a:spLocks noGrp="1"/>
          </p:cNvSpPr>
          <p:nvPr/>
        </p:nvSpPr>
        <p:spPr>
          <a:xfrm rot="0">
            <a:off x="37719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374972671" name="Text">
    </p:cNvPr>
          <p:cNvSpPr>
            <a:spLocks noGrp="1"/>
          </p:cNvSpPr>
          <p:nvPr/>
        </p:nvSpPr>
        <p:spPr>
          <a:xfrm rot="0">
            <a:off x="5080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328786858" name="Text">
    </p:cNvPr>
          <p:cNvSpPr>
            <a:spLocks noGrp="1"/>
          </p:cNvSpPr>
          <p:nvPr/>
        </p:nvSpPr>
        <p:spPr>
          <a:xfrm rot="0">
            <a:off x="37719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7146493" name="Text">
    </p:cNvPr>
          <p:cNvSpPr>
            <a:spLocks noGrp="1"/>
          </p:cNvSpPr>
          <p:nvPr/>
        </p:nvSpPr>
        <p:spPr>
          <a:xfrm rot="0">
            <a:off x="5080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835220003" name="Text">
    </p:cNvPr>
          <p:cNvSpPr>
            <a:spLocks noGrp="1"/>
          </p:cNvSpPr>
          <p:nvPr/>
        </p:nvSpPr>
        <p:spPr>
          <a:xfrm rot="0">
            <a:off x="37719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83460541" name="Text">
    </p:cNvPr>
          <p:cNvSpPr>
            <a:spLocks noGrp="1"/>
          </p:cNvSpPr>
          <p:nvPr/>
        </p:nvSpPr>
        <p:spPr>
          <a:xfrm rot="0">
            <a:off x="5080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050434029" name="Text">
    </p:cNvPr>
          <p:cNvSpPr>
            <a:spLocks noGrp="1"/>
          </p:cNvSpPr>
          <p:nvPr/>
        </p:nvSpPr>
        <p:spPr>
          <a:xfrm rot="0">
            <a:off x="37719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1192309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4831823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26</a:t>
            </a:r>
          </a:p>
        </p:txBody>
      </p:sp>
      <p:sp>
        <p:nvSpPr>
          <p:cNvPr id="169000439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82919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60292543"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22036166"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0614913"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839646305"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845596623"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359662263"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713535296"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95520785"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26814440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3694947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27</a:t>
            </a:r>
          </a:p>
        </p:txBody>
      </p:sp>
      <p:sp>
        <p:nvSpPr>
          <p:cNvPr id="90467277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170888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7215555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14. Detail Servsního záznamu</a:t>
            </a:r>
          </a:p>
        </p:txBody>
      </p:sp>
      <p:sp>
        <p:nvSpPr>
          <p:cNvPr id="159866895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82347449" name="Picture">
    </p:cNvPr>
          <p:cNvPicPr>
            <a:picLocks noChangeAspect="1"/>
          </p:cNvPicPr>
          <p:nvPr/>
        </p:nvPicPr>
        <p:blipFill>
          <a:blip r:embed="img_0_27_3.png"/>
          <a:srcRect/>
          <a:stretch>
            <a:fillRect l="0" t="0" r="388" b="0"/>
          </a:stretch>
        </p:blipFill>
        <p:spPr>
          <a:xfrm>
            <a:off x="508000" y="1257300"/>
            <a:ext cx="6540500" cy="4127500"/>
          </a:xfrm>
          <a:prstGeom prst="rect">
            <a:avLst/>
          </a:prstGeom>
        </p:spPr>
      </p:pic>
      <p:sp>
        <p:nvSpPr>
          <p:cNvPr id="353282932" name="Text">
    </p:cNvPr>
          <p:cNvSpPr>
            <a:spLocks noGrp="1"/>
          </p:cNvSpPr>
          <p:nvPr/>
        </p:nvSpPr>
        <p:spPr>
          <a:xfrm rot="0">
            <a:off x="508000" y="5384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80927840" name="Text">
    </p:cNvPr>
          <p:cNvSpPr>
            <a:spLocks noGrp="1"/>
          </p:cNvSpPr>
          <p:nvPr/>
        </p:nvSpPr>
        <p:spPr>
          <a:xfrm rot="0">
            <a:off x="508000" y="5867400"/>
            <a:ext cx="65405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Servisního záznamu zobrazuje výsek aplikační a technologické vrstvy a popisuje službu zapisování nových servisnícho záznamů a vyhledávání již existujících provozních i servisních záznamů, a to včetně popisu konkrétního technického procesu a nezbytné infrastruktury, potřebné pro řádné zapsání nových servisních záznamů a vyhledávání již existujících provozních a servisních záznamů. </a:t>
            </a:r>
          </a:p>
        </p:txBody>
      </p:sp>
      <p:sp>
        <p:nvSpPr>
          <p:cNvPr id="1140224243" name="Text">
    </p:cNvPr>
          <p:cNvSpPr>
            <a:spLocks noGrp="1"/>
          </p:cNvSpPr>
          <p:nvPr/>
        </p:nvSpPr>
        <p:spPr>
          <a:xfrm rot="0">
            <a:off x="508000" y="6743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662084109" name="Text">
    </p:cNvPr>
          <p:cNvSpPr>
            <a:spLocks noGrp="1"/>
          </p:cNvSpPr>
          <p:nvPr/>
        </p:nvSpPr>
        <p:spPr>
          <a:xfrm rot="0">
            <a:off x="508000" y="7226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61089296" name="Text">
    </p:cNvPr>
          <p:cNvSpPr>
            <a:spLocks noGrp="1"/>
          </p:cNvSpPr>
          <p:nvPr/>
        </p:nvSpPr>
        <p:spPr>
          <a:xfrm rot="0">
            <a:off x="3771900" y="7226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5723608" name="Text">
    </p:cNvPr>
          <p:cNvSpPr>
            <a:spLocks noGrp="1"/>
          </p:cNvSpPr>
          <p:nvPr/>
        </p:nvSpPr>
        <p:spPr>
          <a:xfrm rot="0">
            <a:off x="5080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627799779" name="Text">
    </p:cNvPr>
          <p:cNvSpPr>
            <a:spLocks noGrp="1"/>
          </p:cNvSpPr>
          <p:nvPr/>
        </p:nvSpPr>
        <p:spPr>
          <a:xfrm rot="0">
            <a:off x="37719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57245890" name="Text">
    </p:cNvPr>
          <p:cNvSpPr>
            <a:spLocks noGrp="1"/>
          </p:cNvSpPr>
          <p:nvPr/>
        </p:nvSpPr>
        <p:spPr>
          <a:xfrm rot="0">
            <a:off x="5080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736707167" name="Text">
    </p:cNvPr>
          <p:cNvSpPr>
            <a:spLocks noGrp="1"/>
          </p:cNvSpPr>
          <p:nvPr/>
        </p:nvSpPr>
        <p:spPr>
          <a:xfrm rot="0">
            <a:off x="37719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69142001" name="Text">
    </p:cNvPr>
          <p:cNvSpPr>
            <a:spLocks noGrp="1"/>
          </p:cNvSpPr>
          <p:nvPr/>
        </p:nvSpPr>
        <p:spPr>
          <a:xfrm rot="0">
            <a:off x="5080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473076425" name="Text">
    </p:cNvPr>
          <p:cNvSpPr>
            <a:spLocks noGrp="1"/>
          </p:cNvSpPr>
          <p:nvPr/>
        </p:nvSpPr>
        <p:spPr>
          <a:xfrm rot="0">
            <a:off x="37719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36380803"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156854747"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43228473"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95334115"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403128491"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908956143"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247334493" name="Text">
    </p:cNvPr>
          <p:cNvSpPr>
            <a:spLocks noGrp="1"/>
          </p:cNvSpPr>
          <p:nvPr/>
        </p:nvSpPr>
        <p:spPr>
          <a:xfrm rot="0">
            <a:off x="5080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988919363" name="Text">
    </p:cNvPr>
          <p:cNvSpPr>
            <a:spLocks noGrp="1"/>
          </p:cNvSpPr>
          <p:nvPr/>
        </p:nvSpPr>
        <p:spPr>
          <a:xfrm rot="0">
            <a:off x="37719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042959076" name="Text">
    </p:cNvPr>
          <p:cNvSpPr>
            <a:spLocks noGrp="1"/>
          </p:cNvSpPr>
          <p:nvPr/>
        </p:nvSpPr>
        <p:spPr>
          <a:xfrm rot="0">
            <a:off x="5080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591216858" name="Text">
    </p:cNvPr>
          <p:cNvSpPr>
            <a:spLocks noGrp="1"/>
          </p:cNvSpPr>
          <p:nvPr/>
        </p:nvSpPr>
        <p:spPr>
          <a:xfrm rot="0">
            <a:off x="37719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795588312" name="Text">
    </p:cNvPr>
          <p:cNvSpPr>
            <a:spLocks noGrp="1"/>
          </p:cNvSpPr>
          <p:nvPr/>
        </p:nvSpPr>
        <p:spPr>
          <a:xfrm rot="0">
            <a:off x="5080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413097688" name="Text">
    </p:cNvPr>
          <p:cNvSpPr>
            <a:spLocks noGrp="1"/>
          </p:cNvSpPr>
          <p:nvPr/>
        </p:nvSpPr>
        <p:spPr>
          <a:xfrm rot="0">
            <a:off x="37719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227627291" name="Text">
    </p:cNvPr>
          <p:cNvSpPr>
            <a:spLocks noGrp="1"/>
          </p:cNvSpPr>
          <p:nvPr/>
        </p:nvSpPr>
        <p:spPr>
          <a:xfrm rot="0">
            <a:off x="5080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6207860" name="Text">
    </p:cNvPr>
          <p:cNvSpPr>
            <a:spLocks noGrp="1"/>
          </p:cNvSpPr>
          <p:nvPr/>
        </p:nvSpPr>
        <p:spPr>
          <a:xfrm rot="0">
            <a:off x="37719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928401617" name="Text">
    </p:cNvPr>
          <p:cNvSpPr>
            <a:spLocks noGrp="1"/>
          </p:cNvSpPr>
          <p:nvPr/>
        </p:nvSpPr>
        <p:spPr>
          <a:xfrm rot="0">
            <a:off x="5080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284879817" name="Text">
    </p:cNvPr>
          <p:cNvSpPr>
            <a:spLocks noGrp="1"/>
          </p:cNvSpPr>
          <p:nvPr/>
        </p:nvSpPr>
        <p:spPr>
          <a:xfrm rot="0">
            <a:off x="37719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958914062" name="Text">
    </p:cNvPr>
          <p:cNvSpPr>
            <a:spLocks noGrp="1"/>
          </p:cNvSpPr>
          <p:nvPr/>
        </p:nvSpPr>
        <p:spPr>
          <a:xfrm rot="0">
            <a:off x="5080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279743303" name="Text">
    </p:cNvPr>
          <p:cNvSpPr>
            <a:spLocks noGrp="1"/>
          </p:cNvSpPr>
          <p:nvPr/>
        </p:nvSpPr>
        <p:spPr>
          <a:xfrm rot="0">
            <a:off x="37719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2030195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0799467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28</a:t>
            </a:r>
          </a:p>
        </p:txBody>
      </p:sp>
      <p:sp>
        <p:nvSpPr>
          <p:cNvPr id="32349475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53570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86647970"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7489861"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4022494"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606660619"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739569814"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963323207"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711932615"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761511019"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923082984"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674913323"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77287145"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728183846"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91266948"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283460339"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26504108"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71700191"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246297699"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879105283"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840164850"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504339054"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411134174"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571606937"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987495702"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811104055"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0646816"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930859226"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378725998"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566203603"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497915885"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954132378"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273545147"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372034841"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33239502"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585691356"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407929774"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601822927"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033373992"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2123239709"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200498927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4997659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29</a:t>
            </a:r>
          </a:p>
        </p:txBody>
      </p:sp>
      <p:sp>
        <p:nvSpPr>
          <p:cNvPr id="154729539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877062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13987035"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Views</a:t>
            </a:r>
          </a:p>
        </p:txBody>
      </p:sp>
      <p:sp>
        <p:nvSpPr>
          <p:cNvPr id="1801358138" name="Text">
    </p:cNvPr>
          <p:cNvSpPr>
            <a:spLocks noGrp="1"/>
          </p:cNvSpPr>
          <p:nvPr/>
        </p:nvSpPr>
        <p:spPr>
          <a:xfrm rot="0">
            <a:off x="508000" y="1270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00. Rozcestník pohledů</a:t>
            </a:r>
          </a:p>
        </p:txBody>
      </p:sp>
      <p:sp>
        <p:nvSpPr>
          <p:cNvPr id="1013282673" name="Text">
    </p:cNvPr>
          <p:cNvSpPr>
            <a:spLocks noGrp="1"/>
          </p:cNvSpPr>
          <p:nvPr/>
        </p:nvSpPr>
        <p:spPr>
          <a:xfrm rot="0">
            <a:off x="508000" y="1511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710519038" name="Picture">
    </p:cNvPr>
          <p:cNvPicPr>
            <a:picLocks noChangeAspect="1"/>
          </p:cNvPicPr>
          <p:nvPr/>
        </p:nvPicPr>
        <p:blipFill>
          <a:blip r:embed="img_0_2_4.png"/>
          <a:srcRect/>
          <a:stretch>
            <a:fillRect l="0" t="0" r="194" b="0"/>
          </a:stretch>
        </p:blipFill>
        <p:spPr>
          <a:xfrm>
            <a:off x="508000" y="1765300"/>
            <a:ext cx="6540500" cy="3873500"/>
          </a:xfrm>
          <a:prstGeom prst="rect">
            <a:avLst/>
          </a:prstGeom>
        </p:spPr>
      </p:pic>
      <p:sp>
        <p:nvSpPr>
          <p:cNvPr id="1447927490" name="Text">
    </p:cNvPr>
          <p:cNvSpPr>
            <a:spLocks noGrp="1"/>
          </p:cNvSpPr>
          <p:nvPr/>
        </p:nvSpPr>
        <p:spPr>
          <a:xfrm rot="0">
            <a:off x="508000" y="5638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090827653" name="Text">
    </p:cNvPr>
          <p:cNvSpPr>
            <a:spLocks noGrp="1"/>
          </p:cNvSpPr>
          <p:nvPr/>
        </p:nvSpPr>
        <p:spPr>
          <a:xfrm rot="0">
            <a:off x="508000" y="61214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Tento pohled souží jako rozcestník pro zmapování, které části architektury jsou popisovány jednotlivými pohledy.</a:t>
            </a:r>
          </a:p>
        </p:txBody>
      </p:sp>
      <p:sp>
        <p:nvSpPr>
          <p:cNvPr id="18058127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4008097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a:t>
            </a:r>
          </a:p>
        </p:txBody>
      </p:sp>
      <p:sp>
        <p:nvSpPr>
          <p:cNvPr id="25517219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810322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60994809"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15. Datový model</a:t>
            </a:r>
          </a:p>
        </p:txBody>
      </p:sp>
      <p:sp>
        <p:nvSpPr>
          <p:cNvPr id="160378579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145554324" name="Picture">
    </p:cNvPr>
          <p:cNvPicPr>
            <a:picLocks noChangeAspect="1"/>
          </p:cNvPicPr>
          <p:nvPr/>
        </p:nvPicPr>
        <p:blipFill>
          <a:blip r:embed="img_0_29_3.png"/>
          <a:srcRect/>
          <a:stretch>
            <a:fillRect l="0" t="0" r="194" b="0"/>
          </a:stretch>
        </p:blipFill>
        <p:spPr>
          <a:xfrm>
            <a:off x="508000" y="1257300"/>
            <a:ext cx="6540500" cy="7874000"/>
          </a:xfrm>
          <a:prstGeom prst="rect">
            <a:avLst/>
          </a:prstGeom>
        </p:spPr>
      </p:pic>
      <p:sp>
        <p:nvSpPr>
          <p:cNvPr id="1016912176" name="Text">
    </p:cNvPr>
          <p:cNvSpPr>
            <a:spLocks noGrp="1"/>
          </p:cNvSpPr>
          <p:nvPr/>
        </p:nvSpPr>
        <p:spPr>
          <a:xfrm rot="0">
            <a:off x="508000" y="9131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573641401" name="Text">
    </p:cNvPr>
          <p:cNvSpPr>
            <a:spLocks noGrp="1"/>
          </p:cNvSpPr>
          <p:nvPr/>
        </p:nvSpPr>
        <p:spPr>
          <a:xfrm rot="0">
            <a:off x="508000" y="9613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Datový model reprezentuje strukturu a obsah jednotlivých provozních a servisních záznamů uchovávaných pomocí architektury.</a:t>
            </a:r>
          </a:p>
        </p:txBody>
      </p:sp>
      <p:sp>
        <p:nvSpPr>
          <p:cNvPr id="13056794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2736757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30</a:t>
            </a:r>
          </a:p>
        </p:txBody>
      </p:sp>
      <p:sp>
        <p:nvSpPr>
          <p:cNvPr id="197588876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528599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84593384" name="Text">
    </p:cNvPr>
          <p:cNvSpPr>
            <a:spLocks noGrp="1"/>
          </p:cNvSpPr>
          <p:nvPr/>
        </p:nvSpPr>
        <p:spPr>
          <a:xfrm rot="0">
            <a:off x="508000" y="762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561320222" name="Text">
    </p:cNvPr>
          <p:cNvSpPr>
            <a:spLocks noGrp="1"/>
          </p:cNvSpPr>
          <p:nvPr/>
        </p:nvSpPr>
        <p:spPr>
          <a:xfrm rot="0">
            <a:off x="508000" y="1244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59218329" name="Text">
    </p:cNvPr>
          <p:cNvSpPr>
            <a:spLocks noGrp="1"/>
          </p:cNvSpPr>
          <p:nvPr/>
        </p:nvSpPr>
        <p:spPr>
          <a:xfrm rot="0">
            <a:off x="3771900" y="1244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1055854" name="Text">
    </p:cNvPr>
          <p:cNvSpPr>
            <a:spLocks noGrp="1"/>
          </p:cNvSpPr>
          <p:nvPr/>
        </p:nvSpPr>
        <p:spPr>
          <a:xfrm rot="0">
            <a:off x="5080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458690911" name="Text">
    </p:cNvPr>
          <p:cNvSpPr>
            <a:spLocks noGrp="1"/>
          </p:cNvSpPr>
          <p:nvPr/>
        </p:nvSpPr>
        <p:spPr>
          <a:xfrm rot="0">
            <a:off x="37719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594215806" name="Text">
    </p:cNvPr>
          <p:cNvSpPr>
            <a:spLocks noGrp="1"/>
          </p:cNvSpPr>
          <p:nvPr/>
        </p:nvSpPr>
        <p:spPr>
          <a:xfrm rot="0">
            <a:off x="5080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300474755" name="Text">
    </p:cNvPr>
          <p:cNvSpPr>
            <a:spLocks noGrp="1"/>
          </p:cNvSpPr>
          <p:nvPr/>
        </p:nvSpPr>
        <p:spPr>
          <a:xfrm rot="0">
            <a:off x="37719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8341157" name="Text">
    </p:cNvPr>
          <p:cNvSpPr>
            <a:spLocks noGrp="1"/>
          </p:cNvSpPr>
          <p:nvPr/>
        </p:nvSpPr>
        <p:spPr>
          <a:xfrm rot="0">
            <a:off x="5080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419247956" name="Text">
    </p:cNvPr>
          <p:cNvSpPr>
            <a:spLocks noGrp="1"/>
          </p:cNvSpPr>
          <p:nvPr/>
        </p:nvSpPr>
        <p:spPr>
          <a:xfrm rot="0">
            <a:off x="37719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29622916" name="Text">
    </p:cNvPr>
          <p:cNvSpPr>
            <a:spLocks noGrp="1"/>
          </p:cNvSpPr>
          <p:nvPr/>
        </p:nvSpPr>
        <p:spPr>
          <a:xfrm rot="0">
            <a:off x="508000" y="205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932869966" name="Text">
    </p:cNvPr>
          <p:cNvSpPr>
            <a:spLocks noGrp="1"/>
          </p:cNvSpPr>
          <p:nvPr/>
        </p:nvSpPr>
        <p:spPr>
          <a:xfrm rot="0">
            <a:off x="3771900" y="205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59509677" name="Text">
    </p:cNvPr>
          <p:cNvSpPr>
            <a:spLocks noGrp="1"/>
          </p:cNvSpPr>
          <p:nvPr/>
        </p:nvSpPr>
        <p:spPr>
          <a:xfrm rot="0">
            <a:off x="508000" y="226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868841137" name="Text">
    </p:cNvPr>
          <p:cNvSpPr>
            <a:spLocks noGrp="1"/>
          </p:cNvSpPr>
          <p:nvPr/>
        </p:nvSpPr>
        <p:spPr>
          <a:xfrm rot="0">
            <a:off x="3771900" y="226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48014372" name="Text">
    </p:cNvPr>
          <p:cNvSpPr>
            <a:spLocks noGrp="1"/>
          </p:cNvSpPr>
          <p:nvPr/>
        </p:nvSpPr>
        <p:spPr>
          <a:xfrm rot="0">
            <a:off x="508000" y="246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978908873" name="Text">
    </p:cNvPr>
          <p:cNvSpPr>
            <a:spLocks noGrp="1"/>
          </p:cNvSpPr>
          <p:nvPr/>
        </p:nvSpPr>
        <p:spPr>
          <a:xfrm rot="0">
            <a:off x="3771900" y="246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86568931" name="Text">
    </p:cNvPr>
          <p:cNvSpPr>
            <a:spLocks noGrp="1"/>
          </p:cNvSpPr>
          <p:nvPr/>
        </p:nvSpPr>
        <p:spPr>
          <a:xfrm rot="0">
            <a:off x="508000" y="266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349034673" name="Text">
    </p:cNvPr>
          <p:cNvSpPr>
            <a:spLocks noGrp="1"/>
          </p:cNvSpPr>
          <p:nvPr/>
        </p:nvSpPr>
        <p:spPr>
          <a:xfrm rot="0">
            <a:off x="3771900" y="266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78258803" name="Text">
    </p:cNvPr>
          <p:cNvSpPr>
            <a:spLocks noGrp="1"/>
          </p:cNvSpPr>
          <p:nvPr/>
        </p:nvSpPr>
        <p:spPr>
          <a:xfrm rot="0">
            <a:off x="508000" y="287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960030838" name="Text">
    </p:cNvPr>
          <p:cNvSpPr>
            <a:spLocks noGrp="1"/>
          </p:cNvSpPr>
          <p:nvPr/>
        </p:nvSpPr>
        <p:spPr>
          <a:xfrm rot="0">
            <a:off x="3771900" y="287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90746783" name="Text">
    </p:cNvPr>
          <p:cNvSpPr>
            <a:spLocks noGrp="1"/>
          </p:cNvSpPr>
          <p:nvPr/>
        </p:nvSpPr>
        <p:spPr>
          <a:xfrm rot="0">
            <a:off x="508000" y="307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708836882" name="Text">
    </p:cNvPr>
          <p:cNvSpPr>
            <a:spLocks noGrp="1"/>
          </p:cNvSpPr>
          <p:nvPr/>
        </p:nvSpPr>
        <p:spPr>
          <a:xfrm rot="0">
            <a:off x="3771900" y="307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6729293" name="Text">
    </p:cNvPr>
          <p:cNvSpPr>
            <a:spLocks noGrp="1"/>
          </p:cNvSpPr>
          <p:nvPr/>
        </p:nvSpPr>
        <p:spPr>
          <a:xfrm rot="0">
            <a:off x="508000" y="327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2112142735" name="Text">
    </p:cNvPr>
          <p:cNvSpPr>
            <a:spLocks noGrp="1"/>
          </p:cNvSpPr>
          <p:nvPr/>
        </p:nvSpPr>
        <p:spPr>
          <a:xfrm rot="0">
            <a:off x="3771900" y="327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23519701" name="Text">
    </p:cNvPr>
          <p:cNvSpPr>
            <a:spLocks noGrp="1"/>
          </p:cNvSpPr>
          <p:nvPr/>
        </p:nvSpPr>
        <p:spPr>
          <a:xfrm rot="0">
            <a:off x="508000" y="347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714585272" name="Text">
    </p:cNvPr>
          <p:cNvSpPr>
            <a:spLocks noGrp="1"/>
          </p:cNvSpPr>
          <p:nvPr/>
        </p:nvSpPr>
        <p:spPr>
          <a:xfrm rot="0">
            <a:off x="3771900" y="347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21789393" name="Text">
    </p:cNvPr>
          <p:cNvSpPr>
            <a:spLocks noGrp="1"/>
          </p:cNvSpPr>
          <p:nvPr/>
        </p:nvSpPr>
        <p:spPr>
          <a:xfrm rot="0">
            <a:off x="508000" y="368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2111772986" name="Text">
    </p:cNvPr>
          <p:cNvSpPr>
            <a:spLocks noGrp="1"/>
          </p:cNvSpPr>
          <p:nvPr/>
        </p:nvSpPr>
        <p:spPr>
          <a:xfrm rot="0">
            <a:off x="3771900" y="368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96741529" name="Text">
    </p:cNvPr>
          <p:cNvSpPr>
            <a:spLocks noGrp="1"/>
          </p:cNvSpPr>
          <p:nvPr/>
        </p:nvSpPr>
        <p:spPr>
          <a:xfrm rot="0">
            <a:off x="508000" y="388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8425377" name="Text">
    </p:cNvPr>
          <p:cNvSpPr>
            <a:spLocks noGrp="1"/>
          </p:cNvSpPr>
          <p:nvPr/>
        </p:nvSpPr>
        <p:spPr>
          <a:xfrm rot="0">
            <a:off x="3771900" y="388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32153384" name="Text">
    </p:cNvPr>
          <p:cNvSpPr>
            <a:spLocks noGrp="1"/>
          </p:cNvSpPr>
          <p:nvPr/>
        </p:nvSpPr>
        <p:spPr>
          <a:xfrm rot="0">
            <a:off x="508000" y="408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589709489" name="Text">
    </p:cNvPr>
          <p:cNvSpPr>
            <a:spLocks noGrp="1"/>
          </p:cNvSpPr>
          <p:nvPr/>
        </p:nvSpPr>
        <p:spPr>
          <a:xfrm rot="0">
            <a:off x="3771900" y="408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728183283" name="Text">
    </p:cNvPr>
          <p:cNvSpPr>
            <a:spLocks noGrp="1"/>
          </p:cNvSpPr>
          <p:nvPr/>
        </p:nvSpPr>
        <p:spPr>
          <a:xfrm rot="0">
            <a:off x="508000" y="429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677233461" name="Text">
    </p:cNvPr>
          <p:cNvSpPr>
            <a:spLocks noGrp="1"/>
          </p:cNvSpPr>
          <p:nvPr/>
        </p:nvSpPr>
        <p:spPr>
          <a:xfrm rot="0">
            <a:off x="3771900" y="429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81593836" name="Text">
    </p:cNvPr>
          <p:cNvSpPr>
            <a:spLocks noGrp="1"/>
          </p:cNvSpPr>
          <p:nvPr/>
        </p:nvSpPr>
        <p:spPr>
          <a:xfrm rot="0">
            <a:off x="508000" y="449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18787085" name="Text">
    </p:cNvPr>
          <p:cNvSpPr>
            <a:spLocks noGrp="1"/>
          </p:cNvSpPr>
          <p:nvPr/>
        </p:nvSpPr>
        <p:spPr>
          <a:xfrm rot="0">
            <a:off x="3771900" y="449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83282839" name="Text">
    </p:cNvPr>
          <p:cNvSpPr>
            <a:spLocks noGrp="1"/>
          </p:cNvSpPr>
          <p:nvPr/>
        </p:nvSpPr>
        <p:spPr>
          <a:xfrm rot="0">
            <a:off x="508000" y="469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936655771" name="Text">
    </p:cNvPr>
          <p:cNvSpPr>
            <a:spLocks noGrp="1"/>
          </p:cNvSpPr>
          <p:nvPr/>
        </p:nvSpPr>
        <p:spPr>
          <a:xfrm rot="0">
            <a:off x="3771900" y="469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83315393" name="Text">
    </p:cNvPr>
          <p:cNvSpPr>
            <a:spLocks noGrp="1"/>
          </p:cNvSpPr>
          <p:nvPr/>
        </p:nvSpPr>
        <p:spPr>
          <a:xfrm rot="0">
            <a:off x="508000" y="490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909419660" name="Text">
    </p:cNvPr>
          <p:cNvSpPr>
            <a:spLocks noGrp="1"/>
          </p:cNvSpPr>
          <p:nvPr/>
        </p:nvSpPr>
        <p:spPr>
          <a:xfrm rot="0">
            <a:off x="3771900" y="490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967508247" name="Text">
    </p:cNvPr>
          <p:cNvSpPr>
            <a:spLocks noGrp="1"/>
          </p:cNvSpPr>
          <p:nvPr/>
        </p:nvSpPr>
        <p:spPr>
          <a:xfrm rot="0">
            <a:off x="508000" y="510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666924231" name="Text">
    </p:cNvPr>
          <p:cNvSpPr>
            <a:spLocks noGrp="1"/>
          </p:cNvSpPr>
          <p:nvPr/>
        </p:nvSpPr>
        <p:spPr>
          <a:xfrm rot="0">
            <a:off x="3771900" y="510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3028632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6347507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31</a:t>
            </a:r>
          </a:p>
        </p:txBody>
      </p:sp>
      <p:sp>
        <p:nvSpPr>
          <p:cNvPr id="165469143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862353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15720277"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a:t>
            </a:r>
          </a:p>
        </p:txBody>
      </p:sp>
      <p:sp>
        <p:nvSpPr>
          <p:cNvPr id="1962667609"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2471325"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37656443" name="Text">
    </p:cNvPr>
          <p:cNvSpPr>
            <a:spLocks noGrp="1"/>
          </p:cNvSpPr>
          <p:nvPr/>
        </p:nvSpPr>
        <p:spPr>
          <a:xfrm rot="0">
            <a:off x="520700" y="17907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Automobil zastupuje všechny automobily připojené k sítí. Jedná se o automobily odpovídající koncepci IoT a connected car, tedy auta trvale připojená k internetu. Tyto automobily autonomně v pravidelných intervalech 1x měsíčně zapisují své provozní údaje, vygenerované pomocí autodiagnostiky v řídící jednotce na palubě auta.</a:t>
            </a:r>
          </a:p>
        </p:txBody>
      </p:sp>
      <p:sp>
        <p:nvSpPr>
          <p:cNvPr id="1599909541"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Automobilka</a:t>
            </a:r>
          </a:p>
        </p:txBody>
      </p:sp>
      <p:sp>
        <p:nvSpPr>
          <p:cNvPr id="1954417201"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6217001"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631762909" name="Text">
    </p:cNvPr>
          <p:cNvSpPr>
            <a:spLocks noGrp="1"/>
          </p:cNvSpPr>
          <p:nvPr/>
        </p:nvSpPr>
        <p:spPr>
          <a:xfrm rot="0">
            <a:off x="520700" y="34036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Automobilka reprezentuje samotného výrobce automobilu, pro kterého jsou vybrané záznamy nezbytné z důvodu poskytování záruky na automobil. Na druhou stranu je automobilka primárním zdrojem záznamů o výrobní konfiguraci jednotlivých aut.</a:t>
            </a:r>
          </a:p>
        </p:txBody>
      </p:sp>
      <p:sp>
        <p:nvSpPr>
          <p:cNvPr id="1540430550" name="Text">
    </p:cNvPr>
          <p:cNvSpPr>
            <a:spLocks noGrp="1"/>
          </p:cNvSpPr>
          <p:nvPr/>
        </p:nvSpPr>
        <p:spPr>
          <a:xfrm rot="0">
            <a:off x="508000" y="430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Autoservis</a:t>
            </a:r>
          </a:p>
        </p:txBody>
      </p:sp>
      <p:sp>
        <p:nvSpPr>
          <p:cNvPr id="1610263583" name="Text">
    </p:cNvPr>
          <p:cNvSpPr>
            <a:spLocks noGrp="1"/>
          </p:cNvSpPr>
          <p:nvPr/>
        </p:nvSpPr>
        <p:spPr>
          <a:xfrm rot="0">
            <a:off x="508000" y="453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1026587" name="Text">
    </p:cNvPr>
          <p:cNvSpPr>
            <a:spLocks noGrp="1"/>
          </p:cNvSpPr>
          <p:nvPr/>
        </p:nvSpPr>
        <p:spPr>
          <a:xfrm rot="0">
            <a:off x="2413000" y="453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01197309" name="Text">
    </p:cNvPr>
          <p:cNvSpPr>
            <a:spLocks noGrp="1"/>
          </p:cNvSpPr>
          <p:nvPr/>
        </p:nvSpPr>
        <p:spPr>
          <a:xfrm rot="0">
            <a:off x="520700" y="48387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Autoservis zastupující všechny autorizované autoservisy. Nezávislé autoservisy jsou reprezentované business rolí Třetí strana. Přístup k historickým záznamům o autě umožňuje servisním technikům poskytovat kvalifikovanější doporučení svým zákazníkům ohledně servisování jejich aut. Autoservisy jsou největším zdrojem záznamů, a proto architektury jim umožňuje zapisovat pravidelné prohlídky i všechny servisní úkony.</a:t>
            </a:r>
          </a:p>
        </p:txBody>
      </p:sp>
      <p:sp>
        <p:nvSpPr>
          <p:cNvPr id="1761191156" name="Text">
    </p:cNvPr>
          <p:cNvSpPr>
            <a:spLocks noGrp="1"/>
          </p:cNvSpPr>
          <p:nvPr/>
        </p:nvSpPr>
        <p:spPr>
          <a:xfrm rot="0">
            <a:off x="508000" y="6096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garančních servisních úkonů</a:t>
            </a:r>
          </a:p>
        </p:txBody>
      </p:sp>
      <p:sp>
        <p:nvSpPr>
          <p:cNvPr id="1651074976" name="Text">
    </p:cNvPr>
          <p:cNvSpPr>
            <a:spLocks noGrp="1"/>
          </p:cNvSpPr>
          <p:nvPr/>
        </p:nvSpPr>
        <p:spPr>
          <a:xfrm rot="0">
            <a:off x="508000" y="6324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980980" name="Text">
    </p:cNvPr>
          <p:cNvSpPr>
            <a:spLocks noGrp="1"/>
          </p:cNvSpPr>
          <p:nvPr/>
        </p:nvSpPr>
        <p:spPr>
          <a:xfrm rot="0">
            <a:off x="2413000" y="6324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50616078" name="Text">
    </p:cNvPr>
          <p:cNvSpPr>
            <a:spLocks noGrp="1"/>
          </p:cNvSpPr>
          <p:nvPr/>
        </p:nvSpPr>
        <p:spPr>
          <a:xfrm rot="0">
            <a:off x="520700" y="6629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garančních servisních úkonů je služba pro obhospodařování záznamů o všech garančních servisních úkonech provedených na automobilu v rámci záruky od automobilky. Služba nabízí zapisování nových záznamů a prohlížení již existujících.</a:t>
            </a:r>
          </a:p>
        </p:txBody>
      </p:sp>
      <p:sp>
        <p:nvSpPr>
          <p:cNvPr id="1979385070" name="Text">
    </p:cNvPr>
          <p:cNvSpPr>
            <a:spLocks noGrp="1"/>
          </p:cNvSpPr>
          <p:nvPr/>
        </p:nvSpPr>
        <p:spPr>
          <a:xfrm rot="0">
            <a:off x="508000" y="7353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kontrol STK</a:t>
            </a:r>
          </a:p>
        </p:txBody>
      </p:sp>
      <p:sp>
        <p:nvSpPr>
          <p:cNvPr id="1552300438" name="Text">
    </p:cNvPr>
          <p:cNvSpPr>
            <a:spLocks noGrp="1"/>
          </p:cNvSpPr>
          <p:nvPr/>
        </p:nvSpPr>
        <p:spPr>
          <a:xfrm rot="0">
            <a:off x="508000" y="758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8447802" name="Text">
    </p:cNvPr>
          <p:cNvSpPr>
            <a:spLocks noGrp="1"/>
          </p:cNvSpPr>
          <p:nvPr/>
        </p:nvSpPr>
        <p:spPr>
          <a:xfrm rot="0">
            <a:off x="2413000" y="758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82152320" name="Text">
    </p:cNvPr>
          <p:cNvSpPr>
            <a:spLocks noGrp="1"/>
          </p:cNvSpPr>
          <p:nvPr/>
        </p:nvSpPr>
        <p:spPr>
          <a:xfrm rot="0">
            <a:off x="520700" y="7886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kontrol STK je služba pro obhospodařování záznamů o všech prohlídkách automobilu na Stanicích technické kontroly. Služba nabízí zapisování nových záznamů a prohlížení již existujících.</a:t>
            </a:r>
          </a:p>
        </p:txBody>
      </p:sp>
      <p:sp>
        <p:nvSpPr>
          <p:cNvPr id="1795659476" name="Text">
    </p:cNvPr>
          <p:cNvSpPr>
            <a:spLocks noGrp="1"/>
          </p:cNvSpPr>
          <p:nvPr/>
        </p:nvSpPr>
        <p:spPr>
          <a:xfrm rot="0">
            <a:off x="508000" y="861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nezáručních servisních úkonů</a:t>
            </a:r>
          </a:p>
        </p:txBody>
      </p:sp>
      <p:sp>
        <p:nvSpPr>
          <p:cNvPr id="102779051" name="Text">
    </p:cNvPr>
          <p:cNvSpPr>
            <a:spLocks noGrp="1"/>
          </p:cNvSpPr>
          <p:nvPr/>
        </p:nvSpPr>
        <p:spPr>
          <a:xfrm rot="0">
            <a:off x="508000" y="883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9036469" name="Text">
    </p:cNvPr>
          <p:cNvSpPr>
            <a:spLocks noGrp="1"/>
          </p:cNvSpPr>
          <p:nvPr/>
        </p:nvSpPr>
        <p:spPr>
          <a:xfrm rot="0">
            <a:off x="2413000" y="883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10993637" name="Text">
    </p:cNvPr>
          <p:cNvSpPr>
            <a:spLocks noGrp="1"/>
          </p:cNvSpPr>
          <p:nvPr/>
        </p:nvSpPr>
        <p:spPr>
          <a:xfrm rot="0">
            <a:off x="520700" y="9144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nezáručních servisních úkonů je služba pro obhospodařování záznamů o všech servisních úkonech provedených na automobilu, bez uplatnění záruky od automobilky. Služba nabízí zapisování nových záznamů a prohlížení již existujících.</a:t>
            </a:r>
          </a:p>
        </p:txBody>
      </p:sp>
      <p:sp>
        <p:nvSpPr>
          <p:cNvPr id="929256455"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Business Layer</a:t>
            </a:r>
          </a:p>
        </p:txBody>
      </p:sp>
      <p:sp>
        <p:nvSpPr>
          <p:cNvPr id="86416776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3605069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32</a:t>
            </a:r>
          </a:p>
        </p:txBody>
      </p:sp>
      <p:sp>
        <p:nvSpPr>
          <p:cNvPr id="169284753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436870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01307323"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pojistných událostí</a:t>
            </a:r>
          </a:p>
        </p:txBody>
      </p:sp>
      <p:sp>
        <p:nvSpPr>
          <p:cNvPr id="118616645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882626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7591414"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pojistných událostí je služba pro obhospodařování záznamů o všech pojistných událostech, ve kterých se daný automobil vyskytuje. Služba nabízí zapisování nových záznamů a prohlížení již existujících.</a:t>
            </a:r>
          </a:p>
        </p:txBody>
      </p:sp>
      <p:sp>
        <p:nvSpPr>
          <p:cNvPr id="247096489"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pravidelných prohlídek</a:t>
            </a:r>
          </a:p>
        </p:txBody>
      </p:sp>
      <p:sp>
        <p:nvSpPr>
          <p:cNvPr id="1407307115"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95792940"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26723446" name="Text">
    </p:cNvPr>
          <p:cNvSpPr>
            <a:spLocks noGrp="1"/>
          </p:cNvSpPr>
          <p:nvPr/>
        </p:nvSpPr>
        <p:spPr>
          <a:xfrm rot="0">
            <a:off x="520700" y="2552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pravidelných prohlídek je služba pro obhospodařování záznamů o všech pravidelných prohlídkách automobilu dle Digitálního servisního plánu. Služba nabízí zapisování nových záznamů a prohlížení již existujících.</a:t>
            </a:r>
          </a:p>
        </p:txBody>
      </p:sp>
      <p:sp>
        <p:nvSpPr>
          <p:cNvPr id="307661585"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protokolů o krádeži auta</a:t>
            </a:r>
          </a:p>
        </p:txBody>
      </p:sp>
      <p:sp>
        <p:nvSpPr>
          <p:cNvPr id="1333888677"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7198298"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9819655" name="Text">
    </p:cNvPr>
          <p:cNvSpPr>
            <a:spLocks noGrp="1"/>
          </p:cNvSpPr>
          <p:nvPr/>
        </p:nvSpPr>
        <p:spPr>
          <a:xfrm rot="0">
            <a:off x="520700" y="3810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protokolů o krádeži auta je služba pro obhospodařování záznamů o kradených automobilech. Služba nabízí zapisování nových záznamů a prohlížení již existujících.</a:t>
            </a:r>
          </a:p>
        </p:txBody>
      </p:sp>
      <p:sp>
        <p:nvSpPr>
          <p:cNvPr id="554451057" name="Text">
    </p:cNvPr>
          <p:cNvSpPr>
            <a:spLocks noGrp="1"/>
          </p:cNvSpPr>
          <p:nvPr/>
        </p:nvSpPr>
        <p:spPr>
          <a:xfrm rot="0">
            <a:off x="508000" y="4533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provozních údajů</a:t>
            </a:r>
          </a:p>
        </p:txBody>
      </p:sp>
      <p:sp>
        <p:nvSpPr>
          <p:cNvPr id="1652252251" name="Text">
    </p:cNvPr>
          <p:cNvSpPr>
            <a:spLocks noGrp="1"/>
          </p:cNvSpPr>
          <p:nvPr/>
        </p:nvSpPr>
        <p:spPr>
          <a:xfrm rot="0">
            <a:off x="508000" y="4762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5744208" name="Text">
    </p:cNvPr>
          <p:cNvSpPr>
            <a:spLocks noGrp="1"/>
          </p:cNvSpPr>
          <p:nvPr/>
        </p:nvSpPr>
        <p:spPr>
          <a:xfrm rot="0">
            <a:off x="2413000" y="4762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4633729" name="Text">
    </p:cNvPr>
          <p:cNvSpPr>
            <a:spLocks noGrp="1"/>
          </p:cNvSpPr>
          <p:nvPr/>
        </p:nvSpPr>
        <p:spPr>
          <a:xfrm rot="0">
            <a:off x="520700" y="5067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provozních údajů je služba pro obhospodařování záznamů o zásadních provozních údajích automobilu. Služba nabízí zapisování nových záznamů a prohlížení již existujících.</a:t>
            </a:r>
          </a:p>
        </p:txBody>
      </p:sp>
      <p:sp>
        <p:nvSpPr>
          <p:cNvPr id="1195246902" name="Text">
    </p:cNvPr>
          <p:cNvSpPr>
            <a:spLocks noGrp="1"/>
          </p:cNvSpPr>
          <p:nvPr/>
        </p:nvSpPr>
        <p:spPr>
          <a:xfrm rot="0">
            <a:off x="508000" y="579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servisní a provozní historie</a:t>
            </a:r>
          </a:p>
        </p:txBody>
      </p:sp>
      <p:sp>
        <p:nvSpPr>
          <p:cNvPr id="2140082700" name="Text">
    </p:cNvPr>
          <p:cNvSpPr>
            <a:spLocks noGrp="1"/>
          </p:cNvSpPr>
          <p:nvPr/>
        </p:nvSpPr>
        <p:spPr>
          <a:xfrm rot="0">
            <a:off x="508000" y="601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4743638" name="Text">
    </p:cNvPr>
          <p:cNvSpPr>
            <a:spLocks noGrp="1"/>
          </p:cNvSpPr>
          <p:nvPr/>
        </p:nvSpPr>
        <p:spPr>
          <a:xfrm rot="0">
            <a:off x="2413000" y="601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870357935" name="Text">
    </p:cNvPr>
          <p:cNvSpPr>
            <a:spLocks noGrp="1"/>
          </p:cNvSpPr>
          <p:nvPr/>
        </p:nvSpPr>
        <p:spPr>
          <a:xfrm rot="0">
            <a:off x="520700" y="63246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Produkt Evidence servisních a provozní historie je ucelená sada služeb evidence jednotlivých záznamů o automobilu v průběhu jeho celého životního cyklu.</a:t>
            </a:r>
          </a:p>
        </p:txBody>
      </p:sp>
      <p:sp>
        <p:nvSpPr>
          <p:cNvPr id="79703888" name="Text">
    </p:cNvPr>
          <p:cNvSpPr>
            <a:spLocks noGrp="1"/>
          </p:cNvSpPr>
          <p:nvPr/>
        </p:nvSpPr>
        <p:spPr>
          <a:xfrm rot="0">
            <a:off x="508000" y="6870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výrobní konfigurace auta</a:t>
            </a:r>
          </a:p>
        </p:txBody>
      </p:sp>
      <p:sp>
        <p:nvSpPr>
          <p:cNvPr id="56119990"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8401548"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74474298" name="Text">
    </p:cNvPr>
          <p:cNvSpPr>
            <a:spLocks noGrp="1"/>
          </p:cNvSpPr>
          <p:nvPr/>
        </p:nvSpPr>
        <p:spPr>
          <a:xfrm rot="0">
            <a:off x="520700" y="74041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výrobní konfigurace auta je služba pro obhospodařování záznamů popisující vlastnosti automobilu, tak jak jej automobilka vyrobila, ale také modifikace, které by tyto vlastnosti zásadním způsobem měnili, například přestavba veterána, tuning nebo kempingová vestavba do dodávky. Služba nabízí zapisování nových záznamů a prohlížení již existujících.</a:t>
            </a:r>
          </a:p>
        </p:txBody>
      </p:sp>
      <p:sp>
        <p:nvSpPr>
          <p:cNvPr id="358818510" name="Text">
    </p:cNvPr>
          <p:cNvSpPr>
            <a:spLocks noGrp="1"/>
          </p:cNvSpPr>
          <p:nvPr/>
        </p:nvSpPr>
        <p:spPr>
          <a:xfrm rot="0">
            <a:off x="508000" y="848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Evidování servisní a provozní historie</a:t>
            </a:r>
          </a:p>
        </p:txBody>
      </p:sp>
      <p:sp>
        <p:nvSpPr>
          <p:cNvPr id="1416564534" name="Text">
    </p:cNvPr>
          <p:cNvSpPr>
            <a:spLocks noGrp="1"/>
          </p:cNvSpPr>
          <p:nvPr/>
        </p:nvSpPr>
        <p:spPr>
          <a:xfrm rot="0">
            <a:off x="508000" y="871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4850984" name="Text">
    </p:cNvPr>
          <p:cNvSpPr>
            <a:spLocks noGrp="1"/>
          </p:cNvSpPr>
          <p:nvPr/>
        </p:nvSpPr>
        <p:spPr>
          <a:xfrm rot="0">
            <a:off x="2413000" y="871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02899965" name="Text">
    </p:cNvPr>
          <p:cNvSpPr>
            <a:spLocks noGrp="1"/>
          </p:cNvSpPr>
          <p:nvPr/>
        </p:nvSpPr>
        <p:spPr>
          <a:xfrm rot="0">
            <a:off x="520700" y="9017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Evidování servisních a provozní historie představuje sadu businessových funkcí potřebných pro realizaci všech identifikovaných businessových služeb. V základu lze funkce rozdělit na zápis nových záznamů a prohlížení již existujících.</a:t>
            </a:r>
          </a:p>
        </p:txBody>
      </p:sp>
      <p:sp>
        <p:nvSpPr>
          <p:cNvPr id="96731388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5354403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33</a:t>
            </a:r>
          </a:p>
        </p:txBody>
      </p:sp>
      <p:sp>
        <p:nvSpPr>
          <p:cNvPr id="128638372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83683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8322702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Garanční servisní úkon</a:t>
            </a:r>
          </a:p>
        </p:txBody>
      </p:sp>
      <p:sp>
        <p:nvSpPr>
          <p:cNvPr id="1073863733"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671827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68315636"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Garanční servisní úkon popisuje informaci o servisním úkonu vyplývajícím z uplatnění záruky na automobil poskytované automobilkou. Tato servisní úkony pořizuje výhradně autorizované autoservisy pro potřeby automobilky.</a:t>
            </a:r>
          </a:p>
        </p:txBody>
      </p:sp>
      <p:sp>
        <p:nvSpPr>
          <p:cNvPr id="428912546"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Kontrola STK</a:t>
            </a:r>
          </a:p>
        </p:txBody>
      </p:sp>
      <p:sp>
        <p:nvSpPr>
          <p:cNvPr id="1472080081"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5629586"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50166570" name="Text">
    </p:cNvPr>
          <p:cNvSpPr>
            <a:spLocks noGrp="1"/>
          </p:cNvSpPr>
          <p:nvPr/>
        </p:nvSpPr>
        <p:spPr>
          <a:xfrm rot="0">
            <a:off x="520700" y="2552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Kontrola STK reprezentuje informaci o provedení kontroly na Stanici technické kontroly. Součástí mohou být například informace o identifikovaných závadách nebo měření emisí.</a:t>
            </a:r>
          </a:p>
        </p:txBody>
      </p:sp>
      <p:sp>
        <p:nvSpPr>
          <p:cNvPr id="103132781"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Nezáruční servisní úkon</a:t>
            </a:r>
          </a:p>
        </p:txBody>
      </p:sp>
      <p:sp>
        <p:nvSpPr>
          <p:cNvPr id="544995032"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85499"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36802549" name="Text">
    </p:cNvPr>
          <p:cNvSpPr>
            <a:spLocks noGrp="1"/>
          </p:cNvSpPr>
          <p:nvPr/>
        </p:nvSpPr>
        <p:spPr>
          <a:xfrm rot="0">
            <a:off x="520700" y="3810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Nezáruční servisní úkon popisuje informaci o servisním úkonu nevyplývajícím ze záruky na automobil poskytované automobilkou. Tyto servisní úkony může pořizovat libovolná osoba, nejčastěji pak autoservisy, a to včetně nezávislých, a pro potřeby řidiče či vlastníka automobilu.</a:t>
            </a:r>
          </a:p>
        </p:txBody>
      </p:sp>
      <p:sp>
        <p:nvSpPr>
          <p:cNvPr id="380755687"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Pojistná událost</a:t>
            </a:r>
          </a:p>
        </p:txBody>
      </p:sp>
      <p:sp>
        <p:nvSpPr>
          <p:cNvPr id="1761818591"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8125447"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54653039" name="Text">
    </p:cNvPr>
          <p:cNvSpPr>
            <a:spLocks noGrp="1"/>
          </p:cNvSpPr>
          <p:nvPr/>
        </p:nvSpPr>
        <p:spPr>
          <a:xfrm rot="0">
            <a:off x="520700" y="5245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Pojistná událost reprezentuje informaci o vzniklé pojistné události. Záznam vystavuje pojišťovna a může obsahovat například informace jako je podrobnější popis toho co se stalo, rozsah poškození, výše plnění, policejní protokol v přídě že byla událost vyšetřována anebo stav likvidace pojistné události.</a:t>
            </a:r>
          </a:p>
        </p:txBody>
      </p:sp>
      <p:sp>
        <p:nvSpPr>
          <p:cNvPr id="1222698873" name="Text">
    </p:cNvPr>
          <p:cNvSpPr>
            <a:spLocks noGrp="1"/>
          </p:cNvSpPr>
          <p:nvPr/>
        </p:nvSpPr>
        <p:spPr>
          <a:xfrm rot="0">
            <a:off x="508000" y="614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Pojišťovna</a:t>
            </a:r>
          </a:p>
        </p:txBody>
      </p:sp>
      <p:sp>
        <p:nvSpPr>
          <p:cNvPr id="950897781" name="Text">
    </p:cNvPr>
          <p:cNvSpPr>
            <a:spLocks noGrp="1"/>
          </p:cNvSpPr>
          <p:nvPr/>
        </p:nvSpPr>
        <p:spPr>
          <a:xfrm rot="0">
            <a:off x="508000" y="637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0979569" name="Text">
    </p:cNvPr>
          <p:cNvSpPr>
            <a:spLocks noGrp="1"/>
          </p:cNvSpPr>
          <p:nvPr/>
        </p:nvSpPr>
        <p:spPr>
          <a:xfrm rot="0">
            <a:off x="2413000" y="637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4057327" name="Text">
    </p:cNvPr>
          <p:cNvSpPr>
            <a:spLocks noGrp="1"/>
          </p:cNvSpPr>
          <p:nvPr/>
        </p:nvSpPr>
        <p:spPr>
          <a:xfrm rot="0">
            <a:off x="520700" y="66802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Pojišťovna zastupuje primárně poskytovatele různých druhů (povinné, havarijní, krádež apod.) pojištění automobilů. Tyto pojišťovny potřebují přístup k vybraným záznamům pro kvalifikované výpočty pojistného, likvidaci pojistných událostí včetně výpočtu pojistného plnění. Současně jsou pojišťovny primárním zdrojem pro historické záznamy pojistných událostí.</a:t>
            </a:r>
          </a:p>
        </p:txBody>
      </p:sp>
      <p:sp>
        <p:nvSpPr>
          <p:cNvPr id="1338149667" name="Text">
    </p:cNvPr>
          <p:cNvSpPr>
            <a:spLocks noGrp="1"/>
          </p:cNvSpPr>
          <p:nvPr/>
        </p:nvSpPr>
        <p:spPr>
          <a:xfrm rot="0">
            <a:off x="508000" y="7759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Pravidelná prohlídka</a:t>
            </a:r>
          </a:p>
        </p:txBody>
      </p:sp>
      <p:sp>
        <p:nvSpPr>
          <p:cNvPr id="458782858" name="Text">
    </p:cNvPr>
          <p:cNvSpPr>
            <a:spLocks noGrp="1"/>
          </p:cNvSpPr>
          <p:nvPr/>
        </p:nvSpPr>
        <p:spPr>
          <a:xfrm rot="0">
            <a:off x="508000" y="7988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1001107" name="Text">
    </p:cNvPr>
          <p:cNvSpPr>
            <a:spLocks noGrp="1"/>
          </p:cNvSpPr>
          <p:nvPr/>
        </p:nvSpPr>
        <p:spPr>
          <a:xfrm rot="0">
            <a:off x="2413000" y="7988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5008074" name="Text">
    </p:cNvPr>
          <p:cNvSpPr>
            <a:spLocks noGrp="1"/>
          </p:cNvSpPr>
          <p:nvPr/>
        </p:nvSpPr>
        <p:spPr>
          <a:xfrm rot="0">
            <a:off x="520700" y="82931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Pravidelná prohlídka reprezentuje informaci o provedení pravidelné prohlídky, včetně jednotlivých dílčích kontrol dle digitálního servisního plánu. Ten stanovuje automobilka pro potřeby garantování záruky na automobil.</a:t>
            </a:r>
          </a:p>
        </p:txBody>
      </p:sp>
      <p:sp>
        <p:nvSpPr>
          <p:cNvPr id="1498818232"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garančních servisních úkonů</a:t>
            </a:r>
          </a:p>
        </p:txBody>
      </p:sp>
      <p:sp>
        <p:nvSpPr>
          <p:cNvPr id="26380592"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7112091"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35353760" name="Text">
    </p:cNvPr>
          <p:cNvSpPr>
            <a:spLocks noGrp="1"/>
          </p:cNvSpPr>
          <p:nvPr/>
        </p:nvSpPr>
        <p:spPr>
          <a:xfrm rot="0">
            <a:off x="520700" y="9550400"/>
            <a:ext cx="6527800" cy="5080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garančních servisních úkonů realizuje vyhledání již existujících záznamů garančních servisních úkonů na automobilu. Spolu s business </a:t>
            </a:r>
          </a:p>
        </p:txBody>
      </p:sp>
      <p:sp>
        <p:nvSpPr>
          <p:cNvPr id="73239821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4708653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34</a:t>
            </a:r>
          </a:p>
        </p:txBody>
      </p:sp>
      <p:sp>
        <p:nvSpPr>
          <p:cNvPr id="22750147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227769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84214595"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funkcí Zapisování garančních servisních úkonů tvoří business službu Evidence garančních servisních úkonů.</a:t>
            </a:r>
          </a:p>
        </p:txBody>
      </p:sp>
      <p:sp>
        <p:nvSpPr>
          <p:cNvPr id="890563104"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kontrol STK</a:t>
            </a:r>
          </a:p>
        </p:txBody>
      </p:sp>
      <p:sp>
        <p:nvSpPr>
          <p:cNvPr id="573609427"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51467558"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70590475"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kontrol STK realizuje vyhledání již existujících záznamů o kontrolách auta na Stanici technické kontroly. Spolu s business funkcí Zapisování kontroly STK tvoří business službu Evidence kontrol STK.</a:t>
            </a:r>
          </a:p>
        </p:txBody>
      </p:sp>
      <p:sp>
        <p:nvSpPr>
          <p:cNvPr id="1730372207"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nezáručních servisních úkonů</a:t>
            </a:r>
          </a:p>
        </p:txBody>
      </p:sp>
      <p:sp>
        <p:nvSpPr>
          <p:cNvPr id="1092349269"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682435"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09267978" name="Text">
    </p:cNvPr>
          <p:cNvSpPr>
            <a:spLocks noGrp="1"/>
          </p:cNvSpPr>
          <p:nvPr/>
        </p:nvSpPr>
        <p:spPr>
          <a:xfrm rot="0">
            <a:off x="520700" y="3098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nezáručních servisních úkonů realizuje vyhledání již existujících záznamů nezáručních servisních úkonů na automobilu. Spolu s business funkcí Zapisování nezáručních servisních úkonů tvoří business službu Evidence nezáručních servisních úkonů.</a:t>
            </a:r>
          </a:p>
        </p:txBody>
      </p:sp>
      <p:sp>
        <p:nvSpPr>
          <p:cNvPr id="624536385"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pojistných událostí</a:t>
            </a:r>
          </a:p>
        </p:txBody>
      </p:sp>
      <p:sp>
        <p:nvSpPr>
          <p:cNvPr id="1003920374"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3853627"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26612927" name="Text">
    </p:cNvPr>
          <p:cNvSpPr>
            <a:spLocks noGrp="1"/>
          </p:cNvSpPr>
          <p:nvPr/>
        </p:nvSpPr>
        <p:spPr>
          <a:xfrm rot="0">
            <a:off x="520700" y="4533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pojistných událostí realizuje vyhledání již existujících záznamů pojistných událostí, ve kterých se daný automobil vyskytuje. Spolu s business funkcí Zapisování pojistných událostí tvoří business službu Evidence pojistných událostí.</a:t>
            </a:r>
          </a:p>
        </p:txBody>
      </p:sp>
      <p:sp>
        <p:nvSpPr>
          <p:cNvPr id="2080142643" name="Text">
    </p:cNvPr>
          <p:cNvSpPr>
            <a:spLocks noGrp="1"/>
          </p:cNvSpPr>
          <p:nvPr/>
        </p:nvSpPr>
        <p:spPr>
          <a:xfrm rot="0">
            <a:off x="508000" y="5435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pravidelných prohlídek</a:t>
            </a:r>
          </a:p>
        </p:txBody>
      </p:sp>
      <p:sp>
        <p:nvSpPr>
          <p:cNvPr id="1962559633" name="Text">
    </p:cNvPr>
          <p:cNvSpPr>
            <a:spLocks noGrp="1"/>
          </p:cNvSpPr>
          <p:nvPr/>
        </p:nvSpPr>
        <p:spPr>
          <a:xfrm rot="0">
            <a:off x="508000" y="566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3470521" name="Text">
    </p:cNvPr>
          <p:cNvSpPr>
            <a:spLocks noGrp="1"/>
          </p:cNvSpPr>
          <p:nvPr/>
        </p:nvSpPr>
        <p:spPr>
          <a:xfrm rot="0">
            <a:off x="2413000" y="566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4909005" name="Text">
    </p:cNvPr>
          <p:cNvSpPr>
            <a:spLocks noGrp="1"/>
          </p:cNvSpPr>
          <p:nvPr/>
        </p:nvSpPr>
        <p:spPr>
          <a:xfrm rot="0">
            <a:off x="520700" y="5969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pravidelných prohlídek realizuje vyhledání již existujících záznamů pravidelných prohlídek automobilu. Spolu s business funkcí Zapisování pravidelných prohlídek tvoří business službu Evidence pravidelných prohlídek.</a:t>
            </a:r>
          </a:p>
        </p:txBody>
      </p:sp>
      <p:sp>
        <p:nvSpPr>
          <p:cNvPr id="504197339" name="Text">
    </p:cNvPr>
          <p:cNvSpPr>
            <a:spLocks noGrp="1"/>
          </p:cNvSpPr>
          <p:nvPr/>
        </p:nvSpPr>
        <p:spPr>
          <a:xfrm rot="0">
            <a:off x="508000" y="669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protokolů o krádežích aut</a:t>
            </a:r>
          </a:p>
        </p:txBody>
      </p:sp>
      <p:sp>
        <p:nvSpPr>
          <p:cNvPr id="949292363" name="Text">
    </p:cNvPr>
          <p:cNvSpPr>
            <a:spLocks noGrp="1"/>
          </p:cNvSpPr>
          <p:nvPr/>
        </p:nvSpPr>
        <p:spPr>
          <a:xfrm rot="0">
            <a:off x="508000" y="692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5277552" name="Text">
    </p:cNvPr>
          <p:cNvSpPr>
            <a:spLocks noGrp="1"/>
          </p:cNvSpPr>
          <p:nvPr/>
        </p:nvSpPr>
        <p:spPr>
          <a:xfrm rot="0">
            <a:off x="2413000" y="692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55429058" name="Text">
    </p:cNvPr>
          <p:cNvSpPr>
            <a:spLocks noGrp="1"/>
          </p:cNvSpPr>
          <p:nvPr/>
        </p:nvSpPr>
        <p:spPr>
          <a:xfrm rot="0">
            <a:off x="520700" y="7226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protokolů o krádežích aut realizuje vyhledání již existujících záznamů protokolů o krádežích aut. Spolu s business funkcí Zapisování protokolů o krádežích aut tvoří business službu Evidence protokolů o krádeži auta.</a:t>
            </a:r>
          </a:p>
        </p:txBody>
      </p:sp>
      <p:sp>
        <p:nvSpPr>
          <p:cNvPr id="1191377646" name="Text">
    </p:cNvPr>
          <p:cNvSpPr>
            <a:spLocks noGrp="1"/>
          </p:cNvSpPr>
          <p:nvPr/>
        </p:nvSpPr>
        <p:spPr>
          <a:xfrm rot="0">
            <a:off x="508000" y="795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provozních údajů</a:t>
            </a:r>
          </a:p>
        </p:txBody>
      </p:sp>
      <p:sp>
        <p:nvSpPr>
          <p:cNvPr id="1466779664" name="Text">
    </p:cNvPr>
          <p:cNvSpPr>
            <a:spLocks noGrp="1"/>
          </p:cNvSpPr>
          <p:nvPr/>
        </p:nvSpPr>
        <p:spPr>
          <a:xfrm rot="0">
            <a:off x="508000" y="817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6606834" name="Text">
    </p:cNvPr>
          <p:cNvSpPr>
            <a:spLocks noGrp="1"/>
          </p:cNvSpPr>
          <p:nvPr/>
        </p:nvSpPr>
        <p:spPr>
          <a:xfrm rot="0">
            <a:off x="2413000" y="817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58839854" name="Text">
    </p:cNvPr>
          <p:cNvSpPr>
            <a:spLocks noGrp="1"/>
          </p:cNvSpPr>
          <p:nvPr/>
        </p:nvSpPr>
        <p:spPr>
          <a:xfrm rot="0">
            <a:off x="520700" y="8483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provozních údajů realizuje vyhledání již existujících záznamů provozních údajů automobilu. Spolu s business funkcí Zapisování provozních údajů tvoří business službu Evidence provozních údajů.</a:t>
            </a:r>
          </a:p>
        </p:txBody>
      </p:sp>
      <p:sp>
        <p:nvSpPr>
          <p:cNvPr id="853192721" name="Text">
    </p:cNvPr>
          <p:cNvSpPr>
            <a:spLocks noGrp="1"/>
          </p:cNvSpPr>
          <p:nvPr/>
        </p:nvSpPr>
        <p:spPr>
          <a:xfrm rot="0">
            <a:off x="508000" y="920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výrobních konfigurací aut</a:t>
            </a:r>
          </a:p>
        </p:txBody>
      </p:sp>
      <p:sp>
        <p:nvSpPr>
          <p:cNvPr id="264913810" name="Text">
    </p:cNvPr>
          <p:cNvSpPr>
            <a:spLocks noGrp="1"/>
          </p:cNvSpPr>
          <p:nvPr/>
        </p:nvSpPr>
        <p:spPr>
          <a:xfrm rot="0">
            <a:off x="508000" y="943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4526385" name="Text">
    </p:cNvPr>
          <p:cNvSpPr>
            <a:spLocks noGrp="1"/>
          </p:cNvSpPr>
          <p:nvPr/>
        </p:nvSpPr>
        <p:spPr>
          <a:xfrm rot="0">
            <a:off x="2413000" y="943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64032387" name="Text">
    </p:cNvPr>
          <p:cNvSpPr>
            <a:spLocks noGrp="1"/>
          </p:cNvSpPr>
          <p:nvPr/>
        </p:nvSpPr>
        <p:spPr>
          <a:xfrm rot="0">
            <a:off x="520700" y="9740900"/>
            <a:ext cx="6527800" cy="317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výrobních konfigurací aut realizuje vyhledání již </a:t>
            </a:r>
          </a:p>
        </p:txBody>
      </p:sp>
      <p:sp>
        <p:nvSpPr>
          <p:cNvPr id="23655643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9372647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35</a:t>
            </a:r>
          </a:p>
        </p:txBody>
      </p:sp>
      <p:sp>
        <p:nvSpPr>
          <p:cNvPr id="108145890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910538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22624739"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existujících záznamů výrobních konfigurací aut. Spolu s business funkcí Zapisování výrobních konfigurací aut tvoří business službu Evidence výrobní konfigurace auta.</a:t>
            </a:r>
          </a:p>
        </p:txBody>
      </p:sp>
      <p:sp>
        <p:nvSpPr>
          <p:cNvPr id="341265631"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Protokol o krádeži auta</a:t>
            </a:r>
          </a:p>
        </p:txBody>
      </p:sp>
      <p:sp>
        <p:nvSpPr>
          <p:cNvPr id="1443373883"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1821698"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84922798"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Protokol o krádeži auta reprezentuje informaci o neoprávněném odcizení automobilu, protokol vystavuje Policie České republiky a může obsahovat například informace jako je datum a místo odcizení automobilu.</a:t>
            </a:r>
          </a:p>
        </p:txBody>
      </p:sp>
      <p:sp>
        <p:nvSpPr>
          <p:cNvPr id="1857357520"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Provozní údaje</a:t>
            </a:r>
          </a:p>
        </p:txBody>
      </p:sp>
      <p:sp>
        <p:nvSpPr>
          <p:cNvPr id="2041835974"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706253"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88991153" name="Text">
    </p:cNvPr>
          <p:cNvSpPr>
            <a:spLocks noGrp="1"/>
          </p:cNvSpPr>
          <p:nvPr/>
        </p:nvSpPr>
        <p:spPr>
          <a:xfrm rot="0">
            <a:off x="520700" y="3098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Provozní údaje představuje snímek provozních údajů automobilu k určitému okamžiku. Provozními údaji se rozumí výstup z autodiagnostiky vygenerované pomocí řídící jednotky automobilu a obsahuje údaje jako je stav tachometru nebo seznam chybových hlášení.</a:t>
            </a:r>
          </a:p>
        </p:txBody>
      </p:sp>
      <p:sp>
        <p:nvSpPr>
          <p:cNvPr id="1374330626"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Servisní a provozní historie</a:t>
            </a:r>
          </a:p>
        </p:txBody>
      </p:sp>
      <p:sp>
        <p:nvSpPr>
          <p:cNvPr id="934377784"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1507391"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60834073" name="Text">
    </p:cNvPr>
          <p:cNvSpPr>
            <a:spLocks noGrp="1"/>
          </p:cNvSpPr>
          <p:nvPr/>
        </p:nvSpPr>
        <p:spPr>
          <a:xfrm rot="0">
            <a:off x="520700" y="4533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Servisní a provozní historie je ucelená sada všech významných skutečností a událostí, které vznikly v průběhu celého životního cyklu automobilu.</a:t>
            </a:r>
          </a:p>
        </p:txBody>
      </p:sp>
      <p:sp>
        <p:nvSpPr>
          <p:cNvPr id="984387955" name="Text">
    </p:cNvPr>
          <p:cNvSpPr>
            <a:spLocks noGrp="1"/>
          </p:cNvSpPr>
          <p:nvPr/>
        </p:nvSpPr>
        <p:spPr>
          <a:xfrm rot="0">
            <a:off x="508000" y="508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Státní správa</a:t>
            </a:r>
          </a:p>
        </p:txBody>
      </p:sp>
      <p:sp>
        <p:nvSpPr>
          <p:cNvPr id="115885991" name="Text">
    </p:cNvPr>
          <p:cNvSpPr>
            <a:spLocks noGrp="1"/>
          </p:cNvSpPr>
          <p:nvPr/>
        </p:nvSpPr>
        <p:spPr>
          <a:xfrm rot="0">
            <a:off x="508000" y="530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999302" name="Text">
    </p:cNvPr>
          <p:cNvSpPr>
            <a:spLocks noGrp="1"/>
          </p:cNvSpPr>
          <p:nvPr/>
        </p:nvSpPr>
        <p:spPr>
          <a:xfrm rot="0">
            <a:off x="2413000" y="530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711802157" name="Text">
    </p:cNvPr>
          <p:cNvSpPr>
            <a:spLocks noGrp="1"/>
          </p:cNvSpPr>
          <p:nvPr/>
        </p:nvSpPr>
        <p:spPr>
          <a:xfrm rot="0">
            <a:off x="520700" y="56134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Státní správa reprezentuje zejména Stanice technické kontroly, Dopravní inspektoráty, Policii České republiky a jiné státní instituce. Státní správa má zájem evidovat protokoly o krádežích aut a záznamy o kontrolách vozidel na STK. Přístup k provozním údajům o automobilech zpřístupňuje přesné a aktuální informace o stavu vozového parku provozovanému primárně na území ČR.</a:t>
            </a:r>
          </a:p>
        </p:txBody>
      </p:sp>
      <p:sp>
        <p:nvSpPr>
          <p:cNvPr id="955327894" name="Text">
    </p:cNvPr>
          <p:cNvSpPr>
            <a:spLocks noGrp="1"/>
          </p:cNvSpPr>
          <p:nvPr/>
        </p:nvSpPr>
        <p:spPr>
          <a:xfrm rot="0">
            <a:off x="508000" y="669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Třetí strana</a:t>
            </a:r>
          </a:p>
        </p:txBody>
      </p:sp>
      <p:sp>
        <p:nvSpPr>
          <p:cNvPr id="2095093840" name="Text">
    </p:cNvPr>
          <p:cNvSpPr>
            <a:spLocks noGrp="1"/>
          </p:cNvSpPr>
          <p:nvPr/>
        </p:nvSpPr>
        <p:spPr>
          <a:xfrm rot="0">
            <a:off x="508000" y="692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6200973" name="Text">
    </p:cNvPr>
          <p:cNvSpPr>
            <a:spLocks noGrp="1"/>
          </p:cNvSpPr>
          <p:nvPr/>
        </p:nvSpPr>
        <p:spPr>
          <a:xfrm rot="0">
            <a:off x="2413000" y="692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42378697" name="Text">
    </p:cNvPr>
          <p:cNvSpPr>
            <a:spLocks noGrp="1"/>
          </p:cNvSpPr>
          <p:nvPr/>
        </p:nvSpPr>
        <p:spPr>
          <a:xfrm rot="0">
            <a:off x="520700" y="72263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Třetí strana je souhrnné označení různé subjekty, kteří mohou provozní a servisní záznamy automobilů využít v široké škále business modelů. Největší skupinou jsou nezávislé autoservisy, dále autopůjčovny a společnosti provozující carsharing. Předpokládá se, že třetí strany budou záznamy převážně konzumovat, s tvorbou nových záznamů se počítá prakticky pouze u nezávislých autoservisů.</a:t>
            </a:r>
          </a:p>
        </p:txBody>
      </p:sp>
      <p:sp>
        <p:nvSpPr>
          <p:cNvPr id="265105422" name="Text">
    </p:cNvPr>
          <p:cNvSpPr>
            <a:spLocks noGrp="1"/>
          </p:cNvSpPr>
          <p:nvPr/>
        </p:nvSpPr>
        <p:spPr>
          <a:xfrm rot="0">
            <a:off x="508000" y="848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Vlastník</a:t>
            </a:r>
          </a:p>
        </p:txBody>
      </p:sp>
      <p:sp>
        <p:nvSpPr>
          <p:cNvPr id="2006391743" name="Text">
    </p:cNvPr>
          <p:cNvSpPr>
            <a:spLocks noGrp="1"/>
          </p:cNvSpPr>
          <p:nvPr/>
        </p:nvSpPr>
        <p:spPr>
          <a:xfrm rot="0">
            <a:off x="508000" y="871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7309962" name="Text">
    </p:cNvPr>
          <p:cNvSpPr>
            <a:spLocks noGrp="1"/>
          </p:cNvSpPr>
          <p:nvPr/>
        </p:nvSpPr>
        <p:spPr>
          <a:xfrm rot="0">
            <a:off x="2413000" y="871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802899127" name="Text">
    </p:cNvPr>
          <p:cNvSpPr>
            <a:spLocks noGrp="1"/>
          </p:cNvSpPr>
          <p:nvPr/>
        </p:nvSpPr>
        <p:spPr>
          <a:xfrm rot="0">
            <a:off x="520700" y="90170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Vlastník zastupuje samotné vlastníky automobilů, kterými mohou být fyzické ale i právnické osoby. Vlastník má přístup ke zcela všem záznamům o vozidle, tak aby mohl činit informované rozhodnutí o údržbě v průběhu životního cyklu automobilu. Dále má možnost evidovat nezáruční servisní úkony, které mohl provést svépomocí, například výměnu motorového oleje apod.</a:t>
            </a:r>
          </a:p>
        </p:txBody>
      </p:sp>
      <p:sp>
        <p:nvSpPr>
          <p:cNvPr id="23259099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2149873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36</a:t>
            </a:r>
          </a:p>
        </p:txBody>
      </p:sp>
      <p:sp>
        <p:nvSpPr>
          <p:cNvPr id="75141264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174388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3210818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Výrobní konfigurace auta</a:t>
            </a:r>
          </a:p>
        </p:txBody>
      </p:sp>
      <p:sp>
        <p:nvSpPr>
          <p:cNvPr id="61746623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0638535"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81583265" name="Text">
    </p:cNvPr>
          <p:cNvSpPr>
            <a:spLocks noGrp="1"/>
          </p:cNvSpPr>
          <p:nvPr/>
        </p:nvSpPr>
        <p:spPr>
          <a:xfrm rot="0">
            <a:off x="520700" y="12954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Výrobní konfigurace reprezentuje informaci o vlastnostech automobilu, tak jak jej automobilka vyrobila. Těmito informacemi mohou být identifikátory karoserie a motoru, seznam prvků výbavy automobilu, standardní i doplňkové. Výrobní konfigurací jsou myšleny i významné modifikace zásadním způsobem měnící vlastnosti automobilu, může se jednat o nesériové úpravy pohonného ústrojí, nebo rozšíření doplňkové výbavy například o parkovací senzory.</a:t>
            </a:r>
          </a:p>
        </p:txBody>
      </p:sp>
      <p:sp>
        <p:nvSpPr>
          <p:cNvPr id="305137011" name="Text">
    </p:cNvPr>
          <p:cNvSpPr>
            <a:spLocks noGrp="1"/>
          </p:cNvSpPr>
          <p:nvPr/>
        </p:nvSpPr>
        <p:spPr>
          <a:xfrm rot="0">
            <a:off x="508000" y="255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garančních servisních úkonů</a:t>
            </a:r>
          </a:p>
        </p:txBody>
      </p:sp>
      <p:sp>
        <p:nvSpPr>
          <p:cNvPr id="1492955259" name="Text">
    </p:cNvPr>
          <p:cNvSpPr>
            <a:spLocks noGrp="1"/>
          </p:cNvSpPr>
          <p:nvPr/>
        </p:nvSpPr>
        <p:spPr>
          <a:xfrm rot="0">
            <a:off x="508000" y="278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8286025" name="Text">
    </p:cNvPr>
          <p:cNvSpPr>
            <a:spLocks noGrp="1"/>
          </p:cNvSpPr>
          <p:nvPr/>
        </p:nvSpPr>
        <p:spPr>
          <a:xfrm rot="0">
            <a:off x="2413000" y="278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29577603" name="Text">
    </p:cNvPr>
          <p:cNvSpPr>
            <a:spLocks noGrp="1"/>
          </p:cNvSpPr>
          <p:nvPr/>
        </p:nvSpPr>
        <p:spPr>
          <a:xfrm rot="0">
            <a:off x="520700" y="3086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garančních servisních úkonů realizuje vznik nových záznamů garančních servisních úkonů na automobilu. Spolu s business funkcí Prohlížení garančních servisních úkonů tvoří business službu Evidence garančních servisních úkonů.</a:t>
            </a:r>
          </a:p>
        </p:txBody>
      </p:sp>
      <p:sp>
        <p:nvSpPr>
          <p:cNvPr id="802659014" name="Text">
    </p:cNvPr>
          <p:cNvSpPr>
            <a:spLocks noGrp="1"/>
          </p:cNvSpPr>
          <p:nvPr/>
        </p:nvSpPr>
        <p:spPr>
          <a:xfrm rot="0">
            <a:off x="508000" y="3987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kontroly STK</a:t>
            </a:r>
          </a:p>
        </p:txBody>
      </p:sp>
      <p:sp>
        <p:nvSpPr>
          <p:cNvPr id="303405103" name="Text">
    </p:cNvPr>
          <p:cNvSpPr>
            <a:spLocks noGrp="1"/>
          </p:cNvSpPr>
          <p:nvPr/>
        </p:nvSpPr>
        <p:spPr>
          <a:xfrm rot="0">
            <a:off x="508000" y="421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0480042" name="Text">
    </p:cNvPr>
          <p:cNvSpPr>
            <a:spLocks noGrp="1"/>
          </p:cNvSpPr>
          <p:nvPr/>
        </p:nvSpPr>
        <p:spPr>
          <a:xfrm rot="0">
            <a:off x="2413000" y="421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53720396" name="Text">
    </p:cNvPr>
          <p:cNvSpPr>
            <a:spLocks noGrp="1"/>
          </p:cNvSpPr>
          <p:nvPr/>
        </p:nvSpPr>
        <p:spPr>
          <a:xfrm rot="0">
            <a:off x="520700" y="4521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kontroly STK realizuje vznik nových záznamů o kontrolách auta na Stanici technické kontroly. Spolu s business funkcí Prohlížení kontrol STK tvoří business službu Evidence kontrol STK.</a:t>
            </a:r>
          </a:p>
        </p:txBody>
      </p:sp>
      <p:sp>
        <p:nvSpPr>
          <p:cNvPr id="2104439279" name="Text">
    </p:cNvPr>
          <p:cNvSpPr>
            <a:spLocks noGrp="1"/>
          </p:cNvSpPr>
          <p:nvPr/>
        </p:nvSpPr>
        <p:spPr>
          <a:xfrm rot="0">
            <a:off x="508000" y="5245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nezáručních servisních úkonů</a:t>
            </a:r>
          </a:p>
        </p:txBody>
      </p:sp>
      <p:sp>
        <p:nvSpPr>
          <p:cNvPr id="1124407949" name="Text">
    </p:cNvPr>
          <p:cNvSpPr>
            <a:spLocks noGrp="1"/>
          </p:cNvSpPr>
          <p:nvPr/>
        </p:nvSpPr>
        <p:spPr>
          <a:xfrm rot="0">
            <a:off x="508000" y="547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8577301" name="Text">
    </p:cNvPr>
          <p:cNvSpPr>
            <a:spLocks noGrp="1"/>
          </p:cNvSpPr>
          <p:nvPr/>
        </p:nvSpPr>
        <p:spPr>
          <a:xfrm rot="0">
            <a:off x="2413000" y="547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26551980" name="Text">
    </p:cNvPr>
          <p:cNvSpPr>
            <a:spLocks noGrp="1"/>
          </p:cNvSpPr>
          <p:nvPr/>
        </p:nvSpPr>
        <p:spPr>
          <a:xfrm rot="0">
            <a:off x="520700" y="57785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nezáručních servisních úkonů realizuje vznik nových záznamů nezáručních servisních úkonů na automobilu. Spolu s business funkcí Prohlížení nezáručních servisních úkonů tvoří business službu Evidence nezáručních servisních úkonů.</a:t>
            </a:r>
          </a:p>
        </p:txBody>
      </p:sp>
      <p:sp>
        <p:nvSpPr>
          <p:cNvPr id="1991274064" name="Text">
    </p:cNvPr>
          <p:cNvSpPr>
            <a:spLocks noGrp="1"/>
          </p:cNvSpPr>
          <p:nvPr/>
        </p:nvSpPr>
        <p:spPr>
          <a:xfrm rot="0">
            <a:off x="508000" y="668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pojistných událostí</a:t>
            </a:r>
          </a:p>
        </p:txBody>
      </p:sp>
      <p:sp>
        <p:nvSpPr>
          <p:cNvPr id="487244665" name="Text">
    </p:cNvPr>
          <p:cNvSpPr>
            <a:spLocks noGrp="1"/>
          </p:cNvSpPr>
          <p:nvPr/>
        </p:nvSpPr>
        <p:spPr>
          <a:xfrm rot="0">
            <a:off x="508000" y="690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5474306" name="Text">
    </p:cNvPr>
          <p:cNvSpPr>
            <a:spLocks noGrp="1"/>
          </p:cNvSpPr>
          <p:nvPr/>
        </p:nvSpPr>
        <p:spPr>
          <a:xfrm rot="0">
            <a:off x="2413000" y="690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48628428" name="Text">
    </p:cNvPr>
          <p:cNvSpPr>
            <a:spLocks noGrp="1"/>
          </p:cNvSpPr>
          <p:nvPr/>
        </p:nvSpPr>
        <p:spPr>
          <a:xfrm rot="0">
            <a:off x="520700" y="7213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pojistných událostí realizuje vznik nových záznamů pojistných událostí, ve kterých se daný automobil vyskytuje. Spolu s business funkcí Prohlížení pojistných událostí tvoří business službu Evidence pojistných událostí.</a:t>
            </a:r>
          </a:p>
        </p:txBody>
      </p:sp>
      <p:sp>
        <p:nvSpPr>
          <p:cNvPr id="1201807392" name="Text">
    </p:cNvPr>
          <p:cNvSpPr>
            <a:spLocks noGrp="1"/>
          </p:cNvSpPr>
          <p:nvPr/>
        </p:nvSpPr>
        <p:spPr>
          <a:xfrm rot="0">
            <a:off x="508000" y="793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pravidelných prohlídek</a:t>
            </a:r>
          </a:p>
        </p:txBody>
      </p:sp>
      <p:sp>
        <p:nvSpPr>
          <p:cNvPr id="217588390" name="Text">
    </p:cNvPr>
          <p:cNvSpPr>
            <a:spLocks noGrp="1"/>
          </p:cNvSpPr>
          <p:nvPr/>
        </p:nvSpPr>
        <p:spPr>
          <a:xfrm rot="0">
            <a:off x="508000" y="816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0288141" name="Text">
    </p:cNvPr>
          <p:cNvSpPr>
            <a:spLocks noGrp="1"/>
          </p:cNvSpPr>
          <p:nvPr/>
        </p:nvSpPr>
        <p:spPr>
          <a:xfrm rot="0">
            <a:off x="2413000" y="816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04577501" name="Text">
    </p:cNvPr>
          <p:cNvSpPr>
            <a:spLocks noGrp="1"/>
          </p:cNvSpPr>
          <p:nvPr/>
        </p:nvSpPr>
        <p:spPr>
          <a:xfrm rot="0">
            <a:off x="520700" y="84709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pravidelných prohlídek realizuje vznik nových záznamů pravidelných prohlídek automobilu. Spolu s business funkcí Prohlížení pravidelných prohlídek tvoří business službu Evidence pravidelných prohlídek.</a:t>
            </a:r>
          </a:p>
        </p:txBody>
      </p:sp>
      <p:sp>
        <p:nvSpPr>
          <p:cNvPr id="1671386208" name="Text">
    </p:cNvPr>
          <p:cNvSpPr>
            <a:spLocks noGrp="1"/>
          </p:cNvSpPr>
          <p:nvPr/>
        </p:nvSpPr>
        <p:spPr>
          <a:xfrm rot="0">
            <a:off x="508000" y="919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protokolů o krádežích aut</a:t>
            </a:r>
          </a:p>
        </p:txBody>
      </p:sp>
      <p:sp>
        <p:nvSpPr>
          <p:cNvPr id="775923623" name="Text">
    </p:cNvPr>
          <p:cNvSpPr>
            <a:spLocks noGrp="1"/>
          </p:cNvSpPr>
          <p:nvPr/>
        </p:nvSpPr>
        <p:spPr>
          <a:xfrm rot="0">
            <a:off x="508000" y="942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1743592" name="Text">
    </p:cNvPr>
          <p:cNvSpPr>
            <a:spLocks noGrp="1"/>
          </p:cNvSpPr>
          <p:nvPr/>
        </p:nvSpPr>
        <p:spPr>
          <a:xfrm rot="0">
            <a:off x="2413000" y="942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35525206" name="Text">
    </p:cNvPr>
          <p:cNvSpPr>
            <a:spLocks noGrp="1"/>
          </p:cNvSpPr>
          <p:nvPr/>
        </p:nvSpPr>
        <p:spPr>
          <a:xfrm rot="0">
            <a:off x="520700" y="9728200"/>
            <a:ext cx="6527800" cy="330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protokolů o krádežích aut realizuje vznik nových </a:t>
            </a:r>
          </a:p>
        </p:txBody>
      </p:sp>
      <p:sp>
        <p:nvSpPr>
          <p:cNvPr id="162678407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5821041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37</a:t>
            </a:r>
          </a:p>
        </p:txBody>
      </p:sp>
      <p:sp>
        <p:nvSpPr>
          <p:cNvPr id="133960063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187779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7073626"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záznamů protokolů o krádežích aut. Spolu s business funkcí Prohlížení protokolů o krádežích aut tvoří business službu Evidence protokolů o krádeži auta.</a:t>
            </a:r>
          </a:p>
        </p:txBody>
      </p:sp>
      <p:sp>
        <p:nvSpPr>
          <p:cNvPr id="1846057931"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provozních údajů</a:t>
            </a:r>
          </a:p>
        </p:txBody>
      </p:sp>
      <p:sp>
        <p:nvSpPr>
          <p:cNvPr id="950205379"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1518857"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09888351"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provozních údajů realizuje vznik nových záznamů provozních údajů automobilu. Spolu s business funkcí Prohlížení provozních údajů tvoří business službu Evidence provozních údajů.</a:t>
            </a:r>
          </a:p>
        </p:txBody>
      </p:sp>
      <p:sp>
        <p:nvSpPr>
          <p:cNvPr id="2121613270"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výrobních konfigurací aut</a:t>
            </a:r>
          </a:p>
        </p:txBody>
      </p:sp>
      <p:sp>
        <p:nvSpPr>
          <p:cNvPr id="1369878328"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2407477"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7031494" name="Text">
    </p:cNvPr>
          <p:cNvSpPr>
            <a:spLocks noGrp="1"/>
          </p:cNvSpPr>
          <p:nvPr/>
        </p:nvSpPr>
        <p:spPr>
          <a:xfrm rot="0">
            <a:off x="520700" y="30988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výrobních konfigurací aut realizuje vznik nových záznamů výrobních konfigurací aut. Spolu s business funkcí Prohlížení výrobních konfigurací aut tvoří business službu Evidence výrobní konfigurace auta.</a:t>
            </a:r>
          </a:p>
        </p:txBody>
      </p:sp>
      <p:sp>
        <p:nvSpPr>
          <p:cNvPr id="1432951385" name="Text">
    </p:cNvPr>
          <p:cNvSpPr>
            <a:spLocks noGrp="1"/>
          </p:cNvSpPr>
          <p:nvPr/>
        </p:nvSpPr>
        <p:spPr>
          <a:xfrm rot="0">
            <a:off x="508000" y="382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Řidič</a:t>
            </a:r>
          </a:p>
        </p:txBody>
      </p:sp>
      <p:sp>
        <p:nvSpPr>
          <p:cNvPr id="827498659" name="Text">
    </p:cNvPr>
          <p:cNvSpPr>
            <a:spLocks noGrp="1"/>
          </p:cNvSpPr>
          <p:nvPr/>
        </p:nvSpPr>
        <p:spPr>
          <a:xfrm rot="0">
            <a:off x="508000" y="405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72743514" name="Text">
    </p:cNvPr>
          <p:cNvSpPr>
            <a:spLocks noGrp="1"/>
          </p:cNvSpPr>
          <p:nvPr/>
        </p:nvSpPr>
        <p:spPr>
          <a:xfrm rot="0">
            <a:off x="2413000" y="405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10160290" name="Text">
    </p:cNvPr>
          <p:cNvSpPr>
            <a:spLocks noGrp="1"/>
          </p:cNvSpPr>
          <p:nvPr/>
        </p:nvSpPr>
        <p:spPr>
          <a:xfrm rot="0">
            <a:off x="520700" y="4356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řidič zastupuje řidiče automobilů, vždy se jedná o fyzickou osobu. Řidič se primárně potřebuje informovat před započetím jízdy o provozuschopnosti automobilu a případně evidovat incidenty, například defekt pneumatiky, vzniklé během samotné jízdy.</a:t>
            </a:r>
          </a:p>
        </p:txBody>
      </p:sp>
      <p:sp>
        <p:nvSpPr>
          <p:cNvPr id="6383818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6675725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38</a:t>
            </a:r>
          </a:p>
        </p:txBody>
      </p:sp>
      <p:sp>
        <p:nvSpPr>
          <p:cNvPr id="136931125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60098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93409529"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API rozhraní</a:t>
            </a:r>
          </a:p>
        </p:txBody>
      </p:sp>
      <p:sp>
        <p:nvSpPr>
          <p:cNvPr id="1726891584"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9406670"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574780861" name="Text">
    </p:cNvPr>
          <p:cNvSpPr>
            <a:spLocks noGrp="1"/>
          </p:cNvSpPr>
          <p:nvPr/>
        </p:nvSpPr>
        <p:spPr>
          <a:xfrm rot="0">
            <a:off x="520700" y="17907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API rozhraní abstrahuje aplikační služby vystavené vůči business vrstvě realizované pomocí aplikačních funkcí od konkrétního technického řešení.</a:t>
            </a:r>
          </a:p>
        </p:txBody>
      </p:sp>
      <p:sp>
        <p:nvSpPr>
          <p:cNvPr id="1471036430" name="Text">
    </p:cNvPr>
          <p:cNvSpPr>
            <a:spLocks noGrp="1"/>
          </p:cNvSpPr>
          <p:nvPr/>
        </p:nvSpPr>
        <p:spPr>
          <a:xfrm rot="0">
            <a:off x="508000" y="233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Databáze záznamů</a:t>
            </a:r>
          </a:p>
        </p:txBody>
      </p:sp>
      <p:sp>
        <p:nvSpPr>
          <p:cNvPr id="1139195133" name="Text">
    </p:cNvPr>
          <p:cNvSpPr>
            <a:spLocks noGrp="1"/>
          </p:cNvSpPr>
          <p:nvPr/>
        </p:nvSpPr>
        <p:spPr>
          <a:xfrm rot="0">
            <a:off x="508000" y="256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7892387" name="Text">
    </p:cNvPr>
          <p:cNvSpPr>
            <a:spLocks noGrp="1"/>
          </p:cNvSpPr>
          <p:nvPr/>
        </p:nvSpPr>
        <p:spPr>
          <a:xfrm rot="0">
            <a:off x="2413000" y="256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2575626" name="Text">
    </p:cNvPr>
          <p:cNvSpPr>
            <a:spLocks noGrp="1"/>
          </p:cNvSpPr>
          <p:nvPr/>
        </p:nvSpPr>
        <p:spPr>
          <a:xfrm rot="0">
            <a:off x="520700" y="2870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Databáze záznamů uchovává všechny provozní a servisní záznamy. Přístup k databázi májí minimální i plní klienti, kteří v databázi mohou zapisovat nové záznamy a vyhledávat již existující.</a:t>
            </a:r>
          </a:p>
        </p:txBody>
      </p:sp>
      <p:sp>
        <p:nvSpPr>
          <p:cNvPr id="610383129" name="Text">
    </p:cNvPr>
          <p:cNvSpPr>
            <a:spLocks noGrp="1"/>
          </p:cNvSpPr>
          <p:nvPr/>
        </p:nvSpPr>
        <p:spPr>
          <a:xfrm rot="0">
            <a:off x="508000" y="3594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Minimální klient</a:t>
            </a:r>
          </a:p>
        </p:txBody>
      </p:sp>
      <p:sp>
        <p:nvSpPr>
          <p:cNvPr id="1377231932" name="Text">
    </p:cNvPr>
          <p:cNvSpPr>
            <a:spLocks noGrp="1"/>
          </p:cNvSpPr>
          <p:nvPr/>
        </p:nvSpPr>
        <p:spPr>
          <a:xfrm rot="0">
            <a:off x="508000" y="3822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1305747" name="Text">
    </p:cNvPr>
          <p:cNvSpPr>
            <a:spLocks noGrp="1"/>
          </p:cNvSpPr>
          <p:nvPr/>
        </p:nvSpPr>
        <p:spPr>
          <a:xfrm rot="0">
            <a:off x="2413000" y="3822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092378530" name="Text">
    </p:cNvPr>
          <p:cNvSpPr>
            <a:spLocks noGrp="1"/>
          </p:cNvSpPr>
          <p:nvPr/>
        </p:nvSpPr>
        <p:spPr>
          <a:xfrm rot="0">
            <a:off x="520700" y="4127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Minimální klient je jednoúčelová aplikační komponenta, obsahující jedinou aplikační funkci Zapisování provozního záznamu. Minimální klient komunikuje s databází záznamů, kam jsou zapisovány provozní záznamy.</a:t>
            </a:r>
          </a:p>
        </p:txBody>
      </p:sp>
      <p:sp>
        <p:nvSpPr>
          <p:cNvPr id="1761403877" name="Text">
    </p:cNvPr>
          <p:cNvSpPr>
            <a:spLocks noGrp="1"/>
          </p:cNvSpPr>
          <p:nvPr/>
        </p:nvSpPr>
        <p:spPr>
          <a:xfrm rot="0">
            <a:off x="508000" y="485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Plný klient</a:t>
            </a:r>
          </a:p>
        </p:txBody>
      </p:sp>
      <p:sp>
        <p:nvSpPr>
          <p:cNvPr id="221175234" name="Text">
    </p:cNvPr>
          <p:cNvSpPr>
            <a:spLocks noGrp="1"/>
          </p:cNvSpPr>
          <p:nvPr/>
        </p:nvSpPr>
        <p:spPr>
          <a:xfrm rot="0">
            <a:off x="508000" y="508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8628836" name="Text">
    </p:cNvPr>
          <p:cNvSpPr>
            <a:spLocks noGrp="1"/>
          </p:cNvSpPr>
          <p:nvPr/>
        </p:nvSpPr>
        <p:spPr>
          <a:xfrm rot="0">
            <a:off x="2413000" y="508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819255035" name="Text">
    </p:cNvPr>
          <p:cNvSpPr>
            <a:spLocks noGrp="1"/>
          </p:cNvSpPr>
          <p:nvPr/>
        </p:nvSpPr>
        <p:spPr>
          <a:xfrm rot="0">
            <a:off x="520700" y="5384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Plný klient je komplexní aplikační komponenta, obsahující aplikační funkce Zapisování servisního záznamu a Vyhledávání záznamu. Plný klient komunikuje s databází záznamů, kam jsou zapisovány servisní záznamy. Plný klient umožňuje také v databází záznamů vyhledávat provozní a servisní záznamy.</a:t>
            </a:r>
          </a:p>
        </p:txBody>
      </p:sp>
      <p:sp>
        <p:nvSpPr>
          <p:cNvPr id="1069082831" name="Text">
    </p:cNvPr>
          <p:cNvSpPr>
            <a:spLocks noGrp="1"/>
          </p:cNvSpPr>
          <p:nvPr/>
        </p:nvSpPr>
        <p:spPr>
          <a:xfrm rot="0">
            <a:off x="508000" y="6286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Provozní záznam</a:t>
            </a:r>
          </a:p>
        </p:txBody>
      </p:sp>
      <p:sp>
        <p:nvSpPr>
          <p:cNvPr id="1149493815" name="Text">
    </p:cNvPr>
          <p:cNvSpPr>
            <a:spLocks noGrp="1"/>
          </p:cNvSpPr>
          <p:nvPr/>
        </p:nvSpPr>
        <p:spPr>
          <a:xfrm rot="0">
            <a:off x="508000" y="651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4465049" name="Text">
    </p:cNvPr>
          <p:cNvSpPr>
            <a:spLocks noGrp="1"/>
          </p:cNvSpPr>
          <p:nvPr/>
        </p:nvSpPr>
        <p:spPr>
          <a:xfrm rot="0">
            <a:off x="2413000" y="651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913881824" name="Text">
    </p:cNvPr>
          <p:cNvSpPr>
            <a:spLocks noGrp="1"/>
          </p:cNvSpPr>
          <p:nvPr/>
        </p:nvSpPr>
        <p:spPr>
          <a:xfrm rot="0">
            <a:off x="520700" y="68199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Provozní záznam představuje snímek provozních údajů automobilu k určitému okamžiku a v předem stanové struktuře, který byl vytvořen pomocí minimálního klienta.</a:t>
            </a:r>
          </a:p>
        </p:txBody>
      </p:sp>
      <p:sp>
        <p:nvSpPr>
          <p:cNvPr id="169207037" name="Text">
    </p:cNvPr>
          <p:cNvSpPr>
            <a:spLocks noGrp="1"/>
          </p:cNvSpPr>
          <p:nvPr/>
        </p:nvSpPr>
        <p:spPr>
          <a:xfrm rot="0">
            <a:off x="508000" y="754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Servisní záznam</a:t>
            </a:r>
          </a:p>
        </p:txBody>
      </p:sp>
      <p:sp>
        <p:nvSpPr>
          <p:cNvPr id="1364999634" name="Text">
    </p:cNvPr>
          <p:cNvSpPr>
            <a:spLocks noGrp="1"/>
          </p:cNvSpPr>
          <p:nvPr/>
        </p:nvSpPr>
        <p:spPr>
          <a:xfrm rot="0">
            <a:off x="508000" y="777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096973" name="Text">
    </p:cNvPr>
          <p:cNvSpPr>
            <a:spLocks noGrp="1"/>
          </p:cNvSpPr>
          <p:nvPr/>
        </p:nvSpPr>
        <p:spPr>
          <a:xfrm rot="0">
            <a:off x="2413000" y="777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22416993" name="Text">
    </p:cNvPr>
          <p:cNvSpPr>
            <a:spLocks noGrp="1"/>
          </p:cNvSpPr>
          <p:nvPr/>
        </p:nvSpPr>
        <p:spPr>
          <a:xfrm rot="0">
            <a:off x="520700" y="80772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Servisní záznam představuje datový objekt v nestandardizované podobě, který popisuje nějakou servisní skutečnost, a který byl vytvořen pomocí plného klienta.</a:t>
            </a:r>
          </a:p>
        </p:txBody>
      </p:sp>
      <p:sp>
        <p:nvSpPr>
          <p:cNvPr id="1233699587" name="Text">
    </p:cNvPr>
          <p:cNvSpPr>
            <a:spLocks noGrp="1"/>
          </p:cNvSpPr>
          <p:nvPr/>
        </p:nvSpPr>
        <p:spPr>
          <a:xfrm rot="0">
            <a:off x="508000" y="8623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záznamu</a:t>
            </a:r>
          </a:p>
        </p:txBody>
      </p:sp>
      <p:sp>
        <p:nvSpPr>
          <p:cNvPr id="2039137613" name="Text">
    </p:cNvPr>
          <p:cNvSpPr>
            <a:spLocks noGrp="1"/>
          </p:cNvSpPr>
          <p:nvPr/>
        </p:nvSpPr>
        <p:spPr>
          <a:xfrm rot="0">
            <a:off x="508000" y="885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5587209" name="Text">
    </p:cNvPr>
          <p:cNvSpPr>
            <a:spLocks noGrp="1"/>
          </p:cNvSpPr>
          <p:nvPr/>
        </p:nvSpPr>
        <p:spPr>
          <a:xfrm rot="0">
            <a:off x="2413000" y="885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122651052" name="Text">
    </p:cNvPr>
          <p:cNvSpPr>
            <a:spLocks noGrp="1"/>
          </p:cNvSpPr>
          <p:nvPr/>
        </p:nvSpPr>
        <p:spPr>
          <a:xfrm rot="0">
            <a:off x="520700" y="91567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Vyhledání záznamu je aplikační funkcí, která realizuje vyhledání jednotlivých provozních a servisních záznamů, tak jak jej popisuje aplikační služba Vyhledávání záznamů. Spolu se Zapsání servisního záznamu tvoří funkcionalitu aplikační komponenty Plný klient.</a:t>
            </a:r>
          </a:p>
        </p:txBody>
      </p:sp>
      <p:sp>
        <p:nvSpPr>
          <p:cNvPr id="1307904041"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Application Layer</a:t>
            </a:r>
          </a:p>
        </p:txBody>
      </p:sp>
      <p:sp>
        <p:nvSpPr>
          <p:cNvPr id="165216984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4981870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39</a:t>
            </a:r>
          </a:p>
        </p:txBody>
      </p:sp>
      <p:sp>
        <p:nvSpPr>
          <p:cNvPr id="14909010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176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6252203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01. Přehled architektury</a:t>
            </a:r>
          </a:p>
        </p:txBody>
      </p:sp>
      <p:sp>
        <p:nvSpPr>
          <p:cNvPr id="86195796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796440572" name="Picture">
    </p:cNvPr>
          <p:cNvPicPr>
            <a:picLocks noChangeAspect="1"/>
          </p:cNvPicPr>
          <p:nvPr/>
        </p:nvPicPr>
        <p:blipFill>
          <a:blip r:embed="img_0_3_3.png"/>
          <a:srcRect/>
          <a:stretch>
            <a:fillRect l="0" t="0" r="388" b="0"/>
          </a:stretch>
        </p:blipFill>
        <p:spPr>
          <a:xfrm>
            <a:off x="508000" y="1257300"/>
            <a:ext cx="6540500" cy="4686300"/>
          </a:xfrm>
          <a:prstGeom prst="rect">
            <a:avLst/>
          </a:prstGeom>
        </p:spPr>
      </p:pic>
      <p:sp>
        <p:nvSpPr>
          <p:cNvPr id="291179509" name="Text">
    </p:cNvPr>
          <p:cNvSpPr>
            <a:spLocks noGrp="1"/>
          </p:cNvSpPr>
          <p:nvPr/>
        </p:nvSpPr>
        <p:spPr>
          <a:xfrm rot="0">
            <a:off x="508000" y="59436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69455778" name="Text">
    </p:cNvPr>
          <p:cNvSpPr>
            <a:spLocks noGrp="1"/>
          </p:cNvSpPr>
          <p:nvPr/>
        </p:nvSpPr>
        <p:spPr>
          <a:xfrm rot="0">
            <a:off x="508000" y="64262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Přehled architektury poskytuje sjednocený pohled na architekturu jako celek přes všechny tři vrstvy.</a:t>
            </a:r>
          </a:p>
        </p:txBody>
      </p:sp>
      <p:sp>
        <p:nvSpPr>
          <p:cNvPr id="1994473992" name="Text">
    </p:cNvPr>
          <p:cNvSpPr>
            <a:spLocks noGrp="1"/>
          </p:cNvSpPr>
          <p:nvPr/>
        </p:nvSpPr>
        <p:spPr>
          <a:xfrm rot="0">
            <a:off x="508000" y="67691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745462369" name="Text">
    </p:cNvPr>
          <p:cNvSpPr>
            <a:spLocks noGrp="1"/>
          </p:cNvSpPr>
          <p:nvPr/>
        </p:nvSpPr>
        <p:spPr>
          <a:xfrm rot="0">
            <a:off x="508000" y="7251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558108214" name="Text">
    </p:cNvPr>
          <p:cNvSpPr>
            <a:spLocks noGrp="1"/>
          </p:cNvSpPr>
          <p:nvPr/>
        </p:nvSpPr>
        <p:spPr>
          <a:xfrm rot="0">
            <a:off x="3771900" y="7251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084952" name="Text">
    </p:cNvPr>
          <p:cNvSpPr>
            <a:spLocks noGrp="1"/>
          </p:cNvSpPr>
          <p:nvPr/>
        </p:nvSpPr>
        <p:spPr>
          <a:xfrm rot="0">
            <a:off x="508000" y="745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974835365" name="Text">
    </p:cNvPr>
          <p:cNvSpPr>
            <a:spLocks noGrp="1"/>
          </p:cNvSpPr>
          <p:nvPr/>
        </p:nvSpPr>
        <p:spPr>
          <a:xfrm rot="0">
            <a:off x="3771900" y="745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354371294" name="Text">
    </p:cNvPr>
          <p:cNvSpPr>
            <a:spLocks noGrp="1"/>
          </p:cNvSpPr>
          <p:nvPr/>
        </p:nvSpPr>
        <p:spPr>
          <a:xfrm rot="0">
            <a:off x="508000" y="765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368297793" name="Text">
    </p:cNvPr>
          <p:cNvSpPr>
            <a:spLocks noGrp="1"/>
          </p:cNvSpPr>
          <p:nvPr/>
        </p:nvSpPr>
        <p:spPr>
          <a:xfrm rot="0">
            <a:off x="3771900" y="765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464014674" name="Text">
    </p:cNvPr>
          <p:cNvSpPr>
            <a:spLocks noGrp="1"/>
          </p:cNvSpPr>
          <p:nvPr/>
        </p:nvSpPr>
        <p:spPr>
          <a:xfrm rot="0">
            <a:off x="508000" y="786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107398194" name="Text">
    </p:cNvPr>
          <p:cNvSpPr>
            <a:spLocks noGrp="1"/>
          </p:cNvSpPr>
          <p:nvPr/>
        </p:nvSpPr>
        <p:spPr>
          <a:xfrm rot="0">
            <a:off x="3771900" y="786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19701580" name="Text">
    </p:cNvPr>
          <p:cNvSpPr>
            <a:spLocks noGrp="1"/>
          </p:cNvSpPr>
          <p:nvPr/>
        </p:nvSpPr>
        <p:spPr>
          <a:xfrm rot="0">
            <a:off x="508000" y="806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738334147" name="Text">
    </p:cNvPr>
          <p:cNvSpPr>
            <a:spLocks noGrp="1"/>
          </p:cNvSpPr>
          <p:nvPr/>
        </p:nvSpPr>
        <p:spPr>
          <a:xfrm rot="0">
            <a:off x="3771900" y="806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040698559" name="Text">
    </p:cNvPr>
          <p:cNvSpPr>
            <a:spLocks noGrp="1"/>
          </p:cNvSpPr>
          <p:nvPr/>
        </p:nvSpPr>
        <p:spPr>
          <a:xfrm rot="0">
            <a:off x="508000" y="826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891214675" name="Text">
    </p:cNvPr>
          <p:cNvSpPr>
            <a:spLocks noGrp="1"/>
          </p:cNvSpPr>
          <p:nvPr/>
        </p:nvSpPr>
        <p:spPr>
          <a:xfrm rot="0">
            <a:off x="3771900" y="826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493073442" name="Text">
    </p:cNvPr>
          <p:cNvSpPr>
            <a:spLocks noGrp="1"/>
          </p:cNvSpPr>
          <p:nvPr/>
        </p:nvSpPr>
        <p:spPr>
          <a:xfrm rot="0">
            <a:off x="508000" y="847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495126073" name="Text">
    </p:cNvPr>
          <p:cNvSpPr>
            <a:spLocks noGrp="1"/>
          </p:cNvSpPr>
          <p:nvPr/>
        </p:nvSpPr>
        <p:spPr>
          <a:xfrm rot="0">
            <a:off x="3771900" y="847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501535633" name="Text">
    </p:cNvPr>
          <p:cNvSpPr>
            <a:spLocks noGrp="1"/>
          </p:cNvSpPr>
          <p:nvPr/>
        </p:nvSpPr>
        <p:spPr>
          <a:xfrm rot="0">
            <a:off x="508000" y="867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691429072" name="Text">
    </p:cNvPr>
          <p:cNvSpPr>
            <a:spLocks noGrp="1"/>
          </p:cNvSpPr>
          <p:nvPr/>
        </p:nvSpPr>
        <p:spPr>
          <a:xfrm rot="0">
            <a:off x="3771900" y="867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33089542" name="Text">
    </p:cNvPr>
          <p:cNvSpPr>
            <a:spLocks noGrp="1"/>
          </p:cNvSpPr>
          <p:nvPr/>
        </p:nvSpPr>
        <p:spPr>
          <a:xfrm rot="0">
            <a:off x="508000" y="887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2027870409" name="Text">
    </p:cNvPr>
          <p:cNvSpPr>
            <a:spLocks noGrp="1"/>
          </p:cNvSpPr>
          <p:nvPr/>
        </p:nvSpPr>
        <p:spPr>
          <a:xfrm rot="0">
            <a:off x="3771900" y="887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567117654" name="Text">
    </p:cNvPr>
          <p:cNvSpPr>
            <a:spLocks noGrp="1"/>
          </p:cNvSpPr>
          <p:nvPr/>
        </p:nvSpPr>
        <p:spPr>
          <a:xfrm rot="0">
            <a:off x="508000" y="908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814900611" name="Text">
    </p:cNvPr>
          <p:cNvSpPr>
            <a:spLocks noGrp="1"/>
          </p:cNvSpPr>
          <p:nvPr/>
        </p:nvSpPr>
        <p:spPr>
          <a:xfrm rot="0">
            <a:off x="3771900" y="908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437260786" name="Text">
    </p:cNvPr>
          <p:cNvSpPr>
            <a:spLocks noGrp="1"/>
          </p:cNvSpPr>
          <p:nvPr/>
        </p:nvSpPr>
        <p:spPr>
          <a:xfrm rot="0">
            <a:off x="5080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530677534" name="Text">
    </p:cNvPr>
          <p:cNvSpPr>
            <a:spLocks noGrp="1"/>
          </p:cNvSpPr>
          <p:nvPr/>
        </p:nvSpPr>
        <p:spPr>
          <a:xfrm rot="0">
            <a:off x="37719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53515982" name="Text">
    </p:cNvPr>
          <p:cNvSpPr>
            <a:spLocks noGrp="1"/>
          </p:cNvSpPr>
          <p:nvPr/>
        </p:nvSpPr>
        <p:spPr>
          <a:xfrm rot="0">
            <a:off x="508000" y="948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742506664" name="Text">
    </p:cNvPr>
          <p:cNvSpPr>
            <a:spLocks noGrp="1"/>
          </p:cNvSpPr>
          <p:nvPr/>
        </p:nvSpPr>
        <p:spPr>
          <a:xfrm rot="0">
            <a:off x="3771900" y="948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80517354" name="Text">
    </p:cNvPr>
          <p:cNvSpPr>
            <a:spLocks noGrp="1"/>
          </p:cNvSpPr>
          <p:nvPr/>
        </p:nvSpPr>
        <p:spPr>
          <a:xfrm rot="0">
            <a:off x="508000" y="969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575446984" name="Text">
    </p:cNvPr>
          <p:cNvSpPr>
            <a:spLocks noGrp="1"/>
          </p:cNvSpPr>
          <p:nvPr/>
        </p:nvSpPr>
        <p:spPr>
          <a:xfrm rot="0">
            <a:off x="3771900" y="969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2548775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8395866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a:t>
            </a:r>
          </a:p>
        </p:txBody>
      </p:sp>
      <p:sp>
        <p:nvSpPr>
          <p:cNvPr id="135706799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2480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460417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Vyhledávání záznamů</a:t>
            </a:r>
          </a:p>
        </p:txBody>
      </p:sp>
      <p:sp>
        <p:nvSpPr>
          <p:cNvPr id="1874451126"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1524882"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985169068" name="Text">
    </p:cNvPr>
          <p:cNvSpPr>
            <a:spLocks noGrp="1"/>
          </p:cNvSpPr>
          <p:nvPr/>
        </p:nvSpPr>
        <p:spPr>
          <a:xfrm rot="0">
            <a:off x="520700" y="12954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Vyhledávání záznamů je aplikační služba, která slouží všem business funkcím zajištující prohlížení servisní a provozní historie automobilu.</a:t>
            </a:r>
          </a:p>
        </p:txBody>
      </p:sp>
      <p:sp>
        <p:nvSpPr>
          <p:cNvPr id="1910980806" name="Text">
    </p:cNvPr>
          <p:cNvSpPr>
            <a:spLocks noGrp="1"/>
          </p:cNvSpPr>
          <p:nvPr/>
        </p:nvSpPr>
        <p:spPr>
          <a:xfrm rot="0">
            <a:off x="508000" y="184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provozních záznamů </a:t>
            </a:r>
          </a:p>
        </p:txBody>
      </p:sp>
      <p:sp>
        <p:nvSpPr>
          <p:cNvPr id="1353340966" name="Text">
    </p:cNvPr>
          <p:cNvSpPr>
            <a:spLocks noGrp="1"/>
          </p:cNvSpPr>
          <p:nvPr/>
        </p:nvSpPr>
        <p:spPr>
          <a:xfrm rot="0">
            <a:off x="508000" y="207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8759115" name="Text">
    </p:cNvPr>
          <p:cNvSpPr>
            <a:spLocks noGrp="1"/>
          </p:cNvSpPr>
          <p:nvPr/>
        </p:nvSpPr>
        <p:spPr>
          <a:xfrm rot="0">
            <a:off x="2413000" y="207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669512255" name="Text">
    </p:cNvPr>
          <p:cNvSpPr>
            <a:spLocks noGrp="1"/>
          </p:cNvSpPr>
          <p:nvPr/>
        </p:nvSpPr>
        <p:spPr>
          <a:xfrm rot="0">
            <a:off x="520700" y="2374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Zapisování provozních záznamů je aplikační služba, která slouží business funkci Zapisování provozních údajů a umožňuje tak zápis provozních údajů ve standardizovaném formátu v pravidelných intervalech do jednotlivých provozních záznamů.</a:t>
            </a:r>
          </a:p>
        </p:txBody>
      </p:sp>
      <p:sp>
        <p:nvSpPr>
          <p:cNvPr id="682107385"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servisních záznamů</a:t>
            </a:r>
          </a:p>
        </p:txBody>
      </p:sp>
      <p:sp>
        <p:nvSpPr>
          <p:cNvPr id="708917154"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815703"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906959131" name="Text">
    </p:cNvPr>
          <p:cNvSpPr>
            <a:spLocks noGrp="1"/>
          </p:cNvSpPr>
          <p:nvPr/>
        </p:nvSpPr>
        <p:spPr>
          <a:xfrm rot="0">
            <a:off x="520700" y="3810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Zapisování servisních záznamů je aplikační služba, která slouží všem business funkcím zapisujícím informace v nestandardizovaném formátu, tedy všem s výjimkou business funkce Zapisování provozních údajů a umožňuje tak zápis nestandardizovaných informací do jednotlivých servisních záznamů.</a:t>
            </a:r>
          </a:p>
        </p:txBody>
      </p:sp>
      <p:sp>
        <p:nvSpPr>
          <p:cNvPr id="417837886"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provozního záznamu</a:t>
            </a:r>
          </a:p>
        </p:txBody>
      </p:sp>
      <p:sp>
        <p:nvSpPr>
          <p:cNvPr id="993553319"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4215483"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682872659" name="Text">
    </p:cNvPr>
          <p:cNvSpPr>
            <a:spLocks noGrp="1"/>
          </p:cNvSpPr>
          <p:nvPr/>
        </p:nvSpPr>
        <p:spPr>
          <a:xfrm rot="0">
            <a:off x="520700" y="52451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Zapsání provozního záznamu je aplikační funkcí, která realizuje zápis jednotlivých provozní záznamů, tak jak jej popisuje aplikační služba Zapisování provozních záznamů. Jedná se o jedinou funkci aplikační komponenty Minimální klient.</a:t>
            </a:r>
          </a:p>
        </p:txBody>
      </p:sp>
      <p:sp>
        <p:nvSpPr>
          <p:cNvPr id="1091942567"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servisního záznamu</a:t>
            </a:r>
          </a:p>
        </p:txBody>
      </p:sp>
      <p:sp>
        <p:nvSpPr>
          <p:cNvPr id="965252721"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1114043"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2068732290" name="Text">
    </p:cNvPr>
          <p:cNvSpPr>
            <a:spLocks noGrp="1"/>
          </p:cNvSpPr>
          <p:nvPr/>
        </p:nvSpPr>
        <p:spPr>
          <a:xfrm rot="0">
            <a:off x="520700" y="65024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Zapsání servisního záznamu je aplikační funkcí, která realizuje zápis jednotlivých servisních záznamů, tak jak jej popisuje aplikační služba Zapisování servisních záznamů. Spolu s Vyhledávání záznamu tvoří funkcionalitu aplikační komponenty Plný klient.</a:t>
            </a:r>
          </a:p>
        </p:txBody>
      </p:sp>
      <p:sp>
        <p:nvSpPr>
          <p:cNvPr id="40174151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9018991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40</a:t>
            </a:r>
          </a:p>
        </p:txBody>
      </p:sp>
      <p:sp>
        <p:nvSpPr>
          <p:cNvPr id="63027801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896616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74224825"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1x měsíčně</a:t>
            </a:r>
          </a:p>
        </p:txBody>
      </p:sp>
      <p:sp>
        <p:nvSpPr>
          <p:cNvPr id="1591026569"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03005417"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308504143" name="Text">
    </p:cNvPr>
          <p:cNvSpPr>
            <a:spLocks noGrp="1"/>
          </p:cNvSpPr>
          <p:nvPr/>
        </p:nvSpPr>
        <p:spPr>
          <a:xfrm rot="0">
            <a:off x="520700" y="1790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Na základě dotazníku mezi řidiči byl zvolen pravidelný interval, v jakém by se měli pořizovat snímky provozních údajů automobilu. Jedná se o arbitrární časový interval, který může být dále v odůvodněných případech změněn.</a:t>
            </a:r>
          </a:p>
        </p:txBody>
      </p:sp>
      <p:sp>
        <p:nvSpPr>
          <p:cNvPr id="839423376" name="Text">
    </p:cNvPr>
          <p:cNvSpPr>
            <a:spLocks noGrp="1"/>
          </p:cNvSpPr>
          <p:nvPr/>
        </p:nvSpPr>
        <p:spPr>
          <a:xfrm rot="0">
            <a:off x="508000" y="2514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API rozhraní</a:t>
            </a:r>
          </a:p>
        </p:txBody>
      </p:sp>
      <p:sp>
        <p:nvSpPr>
          <p:cNvPr id="1169568051" name="Text">
    </p:cNvPr>
          <p:cNvSpPr>
            <a:spLocks noGrp="1"/>
          </p:cNvSpPr>
          <p:nvPr/>
        </p:nvSpPr>
        <p:spPr>
          <a:xfrm rot="0">
            <a:off x="508000" y="274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0211246" name="Text">
    </p:cNvPr>
          <p:cNvSpPr>
            <a:spLocks noGrp="1"/>
          </p:cNvSpPr>
          <p:nvPr/>
        </p:nvSpPr>
        <p:spPr>
          <a:xfrm rot="0">
            <a:off x="2413000" y="274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633794812" name="Text">
    </p:cNvPr>
          <p:cNvSpPr>
            <a:spLocks noGrp="1"/>
          </p:cNvSpPr>
          <p:nvPr/>
        </p:nvSpPr>
        <p:spPr>
          <a:xfrm rot="0">
            <a:off x="520700" y="3048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API rozhraní abstrahuje konkrétní technické řešení samotných uzlů sítě od aplikační vrstvy, kde jsou popsané konceptuální aplikační komponenty a jejich aplikační funkce.</a:t>
            </a:r>
          </a:p>
        </p:txBody>
      </p:sp>
      <p:sp>
        <p:nvSpPr>
          <p:cNvPr id="1393841601" name="Text">
    </p:cNvPr>
          <p:cNvSpPr>
            <a:spLocks noGrp="1"/>
          </p:cNvSpPr>
          <p:nvPr/>
        </p:nvSpPr>
        <p:spPr>
          <a:xfrm rot="0">
            <a:off x="508000" y="3771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a:t>
            </a:r>
          </a:p>
        </p:txBody>
      </p:sp>
      <p:sp>
        <p:nvSpPr>
          <p:cNvPr id="668981561" name="Text">
    </p:cNvPr>
          <p:cNvSpPr>
            <a:spLocks noGrp="1"/>
          </p:cNvSpPr>
          <p:nvPr/>
        </p:nvSpPr>
        <p:spPr>
          <a:xfrm rot="0">
            <a:off x="508000" y="400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7157286" name="Text">
    </p:cNvPr>
          <p:cNvSpPr>
            <a:spLocks noGrp="1"/>
          </p:cNvSpPr>
          <p:nvPr/>
        </p:nvSpPr>
        <p:spPr>
          <a:xfrm rot="0">
            <a:off x="2413000" y="400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813681683" name="Text">
    </p:cNvPr>
          <p:cNvSpPr>
            <a:spLocks noGrp="1"/>
          </p:cNvSpPr>
          <p:nvPr/>
        </p:nvSpPr>
        <p:spPr>
          <a:xfrm rot="0">
            <a:off x="520700" y="4305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Automobilem se rozumí výpočetní prostředí automobilu, ve kterém je spuštěný uzel sítě. Automobil uzlu sítě poskytuje též své výpočetní prostředky, lokální uložiště a síťovou konektivitu.</a:t>
            </a:r>
          </a:p>
        </p:txBody>
      </p:sp>
      <p:sp>
        <p:nvSpPr>
          <p:cNvPr id="500268044" name="Text">
    </p:cNvPr>
          <p:cNvSpPr>
            <a:spLocks noGrp="1"/>
          </p:cNvSpPr>
          <p:nvPr/>
        </p:nvSpPr>
        <p:spPr>
          <a:xfrm rot="0">
            <a:off x="508000" y="5029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CID dokumentu</a:t>
            </a:r>
          </a:p>
        </p:txBody>
      </p:sp>
      <p:sp>
        <p:nvSpPr>
          <p:cNvPr id="1142847646" name="Text">
    </p:cNvPr>
          <p:cNvSpPr>
            <a:spLocks noGrp="1"/>
          </p:cNvSpPr>
          <p:nvPr/>
        </p:nvSpPr>
        <p:spPr>
          <a:xfrm rot="0">
            <a:off x="508000" y="5257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7069011" name="Text">
    </p:cNvPr>
          <p:cNvSpPr>
            <a:spLocks noGrp="1"/>
          </p:cNvSpPr>
          <p:nvPr/>
        </p:nvSpPr>
        <p:spPr>
          <a:xfrm rot="0">
            <a:off x="2413000" y="5257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286875738" name="Text">
    </p:cNvPr>
          <p:cNvSpPr>
            <a:spLocks noGrp="1"/>
          </p:cNvSpPr>
          <p:nvPr/>
        </p:nvSpPr>
        <p:spPr>
          <a:xfrm rot="0">
            <a:off x="520700" y="55626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CID dokumentu neboli Content ID dokumentu je unikátní hash dokumentu uloženého v IPFS uložišti. CID je pro každý dokument vygenerovaný v okamžiku jeho uložení do IPFS. Pomocí unikátního CID se lze dotázat IPFS a tím zpětně získat hledaný dokument.</a:t>
            </a:r>
          </a:p>
        </p:txBody>
      </p:sp>
      <p:sp>
        <p:nvSpPr>
          <p:cNvPr id="1511202524"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Digitální podpis auta a časové razítko</a:t>
            </a:r>
          </a:p>
        </p:txBody>
      </p:sp>
      <p:sp>
        <p:nvSpPr>
          <p:cNvPr id="1845381000"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7003004"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083567103" name="Text">
    </p:cNvPr>
          <p:cNvSpPr>
            <a:spLocks noGrp="1"/>
          </p:cNvSpPr>
          <p:nvPr/>
        </p:nvSpPr>
        <p:spPr>
          <a:xfrm rot="0">
            <a:off x="520700" y="6997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Digitální podpis auta a časové razítko jsou datové objekty obsažené v každém uzlu grafu. Digitální podpis automobilu je unikátní pro každý automobil. Oba využívají asymetrickou kryptografii pro zajištění důvěryhodnosti každého uzlu grafu.</a:t>
            </a:r>
          </a:p>
        </p:txBody>
      </p:sp>
      <p:sp>
        <p:nvSpPr>
          <p:cNvPr id="45283535" name="Text">
    </p:cNvPr>
          <p:cNvSpPr>
            <a:spLocks noGrp="1"/>
          </p:cNvSpPr>
          <p:nvPr/>
        </p:nvSpPr>
        <p:spPr>
          <a:xfrm rot="0">
            <a:off x="508000" y="772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Digitální podpis autora a časové razítko</a:t>
            </a:r>
          </a:p>
        </p:txBody>
      </p:sp>
      <p:sp>
        <p:nvSpPr>
          <p:cNvPr id="502213910" name="Text">
    </p:cNvPr>
          <p:cNvSpPr>
            <a:spLocks noGrp="1"/>
          </p:cNvSpPr>
          <p:nvPr/>
        </p:nvSpPr>
        <p:spPr>
          <a:xfrm rot="0">
            <a:off x="508000" y="795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3549509" name="Text">
    </p:cNvPr>
          <p:cNvSpPr>
            <a:spLocks noGrp="1"/>
          </p:cNvSpPr>
          <p:nvPr/>
        </p:nvSpPr>
        <p:spPr>
          <a:xfrm rot="0">
            <a:off x="2413000" y="795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81145438" name="Text">
    </p:cNvPr>
          <p:cNvSpPr>
            <a:spLocks noGrp="1"/>
          </p:cNvSpPr>
          <p:nvPr/>
        </p:nvSpPr>
        <p:spPr>
          <a:xfrm rot="0">
            <a:off x="520700" y="8255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Digitální podpis autora a časové razítko jsou datové objekty obsažené v každém uzlu grafu. Digitální podpis autora je unikátní pro každého uživatele, který zapisuje nový záznam. Oba využívají asymetrickou kryptografii pro zajištění důvěryhodnosti každého uzlu grafu.</a:t>
            </a:r>
          </a:p>
        </p:txBody>
      </p:sp>
      <p:sp>
        <p:nvSpPr>
          <p:cNvPr id="1039697154" name="Text">
    </p:cNvPr>
          <p:cNvSpPr>
            <a:spLocks noGrp="1"/>
          </p:cNvSpPr>
          <p:nvPr/>
        </p:nvSpPr>
        <p:spPr>
          <a:xfrm rot="0">
            <a:off x="508000" y="915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Distribuovaný orientovaný acyklický graf</a:t>
            </a:r>
          </a:p>
        </p:txBody>
      </p:sp>
      <p:sp>
        <p:nvSpPr>
          <p:cNvPr id="1494980662" name="Text">
    </p:cNvPr>
          <p:cNvSpPr>
            <a:spLocks noGrp="1"/>
          </p:cNvSpPr>
          <p:nvPr/>
        </p:nvSpPr>
        <p:spPr>
          <a:xfrm rot="0">
            <a:off x="508000" y="938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6684109" name="Text">
    </p:cNvPr>
          <p:cNvSpPr>
            <a:spLocks noGrp="1"/>
          </p:cNvSpPr>
          <p:nvPr/>
        </p:nvSpPr>
        <p:spPr>
          <a:xfrm rot="0">
            <a:off x="2413000" y="938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418883698" name="Text">
    </p:cNvPr>
          <p:cNvSpPr>
            <a:spLocks noGrp="1"/>
          </p:cNvSpPr>
          <p:nvPr/>
        </p:nvSpPr>
        <p:spPr>
          <a:xfrm rot="0">
            <a:off x="520700" y="9690100"/>
            <a:ext cx="6527800" cy="368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Distribuovaný orientovaný acyklický graf, zkráceně DAG, představuje konkrétní technické řešení databáze záznamů. Obsahuje nepotvrzené listy a potvrzené uzly </a:t>
            </a:r>
          </a:p>
        </p:txBody>
      </p:sp>
      <p:sp>
        <p:nvSpPr>
          <p:cNvPr id="1642004219"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Technology &amp; Physical Layer</a:t>
            </a:r>
          </a:p>
        </p:txBody>
      </p:sp>
      <p:sp>
        <p:nvSpPr>
          <p:cNvPr id="168617596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3509989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41</a:t>
            </a:r>
          </a:p>
        </p:txBody>
      </p:sp>
      <p:sp>
        <p:nvSpPr>
          <p:cNvPr id="143059033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060125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23685716" name="Text">
    </p:cNvPr>
          <p:cNvSpPr>
            <a:spLocks noGrp="1"/>
          </p:cNvSpPr>
          <p:nvPr/>
        </p:nvSpPr>
        <p:spPr>
          <a:xfrm rot="0">
            <a:off x="520700" y="76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grafu.</a:t>
            </a:r>
          </a:p>
        </p:txBody>
      </p:sp>
      <p:sp>
        <p:nvSpPr>
          <p:cNvPr id="1413808854" name="Text">
    </p:cNvPr>
          <p:cNvSpPr>
            <a:spLocks noGrp="1"/>
          </p:cNvSpPr>
          <p:nvPr/>
        </p:nvSpPr>
        <p:spPr>
          <a:xfrm rot="0">
            <a:off x="508000" y="119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Dokument</a:t>
            </a:r>
          </a:p>
        </p:txBody>
      </p:sp>
      <p:sp>
        <p:nvSpPr>
          <p:cNvPr id="942571376" name="Text">
    </p:cNvPr>
          <p:cNvSpPr>
            <a:spLocks noGrp="1"/>
          </p:cNvSpPr>
          <p:nvPr/>
        </p:nvSpPr>
        <p:spPr>
          <a:xfrm rot="0">
            <a:off x="508000" y="142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041371" name="Text">
    </p:cNvPr>
          <p:cNvSpPr>
            <a:spLocks noGrp="1"/>
          </p:cNvSpPr>
          <p:nvPr/>
        </p:nvSpPr>
        <p:spPr>
          <a:xfrm rot="0">
            <a:off x="2413000" y="142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94900736" name="Text">
    </p:cNvPr>
          <p:cNvSpPr>
            <a:spLocks noGrp="1"/>
          </p:cNvSpPr>
          <p:nvPr/>
        </p:nvSpPr>
        <p:spPr>
          <a:xfrm rot="0">
            <a:off x="520700" y="17272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Dokument je datový objekt v nestandardizované podobě a uložený v IPFS uložišti. Může se jednat o libovolný multimediální soubor, který obsahuje popis nějaké servisní skutečnost. Takový dokument vzniká zcela vně navrhované architektury, která obstarává pouze jeho důvěryhodné uchování.</a:t>
            </a:r>
          </a:p>
        </p:txBody>
      </p:sp>
      <p:sp>
        <p:nvSpPr>
          <p:cNvPr id="1841051478" name="Text">
    </p:cNvPr>
          <p:cNvSpPr>
            <a:spLocks noGrp="1"/>
          </p:cNvSpPr>
          <p:nvPr/>
        </p:nvSpPr>
        <p:spPr>
          <a:xfrm rot="0">
            <a:off x="508000" y="2628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IPFS uložiště</a:t>
            </a:r>
          </a:p>
        </p:txBody>
      </p:sp>
      <p:sp>
        <p:nvSpPr>
          <p:cNvPr id="648155246" name="Text">
    </p:cNvPr>
          <p:cNvSpPr>
            <a:spLocks noGrp="1"/>
          </p:cNvSpPr>
          <p:nvPr/>
        </p:nvSpPr>
        <p:spPr>
          <a:xfrm rot="0">
            <a:off x="508000" y="285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5910472" name="Text">
    </p:cNvPr>
          <p:cNvSpPr>
            <a:spLocks noGrp="1"/>
          </p:cNvSpPr>
          <p:nvPr/>
        </p:nvSpPr>
        <p:spPr>
          <a:xfrm rot="0">
            <a:off x="2413000" y="285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600396434" name="Text">
    </p:cNvPr>
          <p:cNvSpPr>
            <a:spLocks noGrp="1"/>
          </p:cNvSpPr>
          <p:nvPr/>
        </p:nvSpPr>
        <p:spPr>
          <a:xfrm rot="0">
            <a:off x="520700" y="31623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InterPlanetary File System je decentralizované uložiště, kde jsou uchovávané nestandardizované multimediální dokumenty, které obsahují samotné servisní záznamy, například záznamy o pravidelných prohlídkách nebo garančních a nezáručních servisních úkonech. CID dokumentu identifikuje právě dokument uložený v IPFS.</a:t>
            </a:r>
          </a:p>
        </p:txBody>
      </p:sp>
      <p:sp>
        <p:nvSpPr>
          <p:cNvPr id="792971066" name="Text">
    </p:cNvPr>
          <p:cNvSpPr>
            <a:spLocks noGrp="1"/>
          </p:cNvSpPr>
          <p:nvPr/>
        </p:nvSpPr>
        <p:spPr>
          <a:xfrm rot="0">
            <a:off x="508000" y="424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Nepotvrzený list grafu</a:t>
            </a:r>
          </a:p>
        </p:txBody>
      </p:sp>
      <p:sp>
        <p:nvSpPr>
          <p:cNvPr id="433357788" name="Text">
    </p:cNvPr>
          <p:cNvSpPr>
            <a:spLocks noGrp="1"/>
          </p:cNvSpPr>
          <p:nvPr/>
        </p:nvSpPr>
        <p:spPr>
          <a:xfrm rot="0">
            <a:off x="508000" y="447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3570014" name="Text">
    </p:cNvPr>
          <p:cNvSpPr>
            <a:spLocks noGrp="1"/>
          </p:cNvSpPr>
          <p:nvPr/>
        </p:nvSpPr>
        <p:spPr>
          <a:xfrm rot="0">
            <a:off x="2413000" y="447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897009050" name="Text">
    </p:cNvPr>
          <p:cNvSpPr>
            <a:spLocks noGrp="1"/>
          </p:cNvSpPr>
          <p:nvPr/>
        </p:nvSpPr>
        <p:spPr>
          <a:xfrm rot="0">
            <a:off x="520700" y="47752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Nepotvrzený list grafu je technický datový objekt, který je agregovaný v DAG. Jednotlivé nepotvrzené listy jsou uzly na samotném okraji DAG, na které odkazuje jeden nebo žádný potomek. Každý nepotvrzený list grafu obsahuje odkaz na své dva předchůdce, u kterých ověřil jejich pravost. Nepotvrzený list se může neodvolatelně přeměnit na potvrzený uzel grafu.</a:t>
            </a:r>
          </a:p>
        </p:txBody>
      </p:sp>
      <p:sp>
        <p:nvSpPr>
          <p:cNvPr id="1079606421" name="Text">
    </p:cNvPr>
          <p:cNvSpPr>
            <a:spLocks noGrp="1"/>
          </p:cNvSpPr>
          <p:nvPr/>
        </p:nvSpPr>
        <p:spPr>
          <a:xfrm rot="0">
            <a:off x="508000" y="5854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Ověření rodičovských uzlů</a:t>
            </a:r>
          </a:p>
        </p:txBody>
      </p:sp>
      <p:sp>
        <p:nvSpPr>
          <p:cNvPr id="2108607777" name="Text">
    </p:cNvPr>
          <p:cNvSpPr>
            <a:spLocks noGrp="1"/>
          </p:cNvSpPr>
          <p:nvPr/>
        </p:nvSpPr>
        <p:spPr>
          <a:xfrm rot="0">
            <a:off x="508000" y="608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71179305" name="Text">
    </p:cNvPr>
          <p:cNvSpPr>
            <a:spLocks noGrp="1"/>
          </p:cNvSpPr>
          <p:nvPr/>
        </p:nvSpPr>
        <p:spPr>
          <a:xfrm rot="0">
            <a:off x="2413000" y="608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17177179" name="Text">
    </p:cNvPr>
          <p:cNvSpPr>
            <a:spLocks noGrp="1"/>
          </p:cNvSpPr>
          <p:nvPr/>
        </p:nvSpPr>
        <p:spPr>
          <a:xfrm rot="0">
            <a:off x="520700" y="63881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 všech kandidátů na rodičovské uzly jsou formálně ověřeny digitální podpisy. U kandidátských uzlů grafu, které obsahují provozní záznamy je provedeno navíc věcné ověření vůči předem známým business pravidlům, například zda udávaný stav tachometru nepoklesl vůči poslednímu potvrzenému provoznímu záznamu. Tímto způsobem je jsou rodičovské uzly nezávisle ověřeny.</a:t>
            </a:r>
          </a:p>
        </p:txBody>
      </p:sp>
      <p:sp>
        <p:nvSpPr>
          <p:cNvPr id="990076172" name="Text">
    </p:cNvPr>
          <p:cNvSpPr>
            <a:spLocks noGrp="1"/>
          </p:cNvSpPr>
          <p:nvPr/>
        </p:nvSpPr>
        <p:spPr>
          <a:xfrm rot="0">
            <a:off x="508000" y="746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Podepsání nového listu grafu</a:t>
            </a:r>
          </a:p>
        </p:txBody>
      </p:sp>
      <p:sp>
        <p:nvSpPr>
          <p:cNvPr id="810502280" name="Text">
    </p:cNvPr>
          <p:cNvSpPr>
            <a:spLocks noGrp="1"/>
          </p:cNvSpPr>
          <p:nvPr/>
        </p:nvSpPr>
        <p:spPr>
          <a:xfrm rot="0">
            <a:off x="508000" y="769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1348457" name="Text">
    </p:cNvPr>
          <p:cNvSpPr>
            <a:spLocks noGrp="1"/>
          </p:cNvSpPr>
          <p:nvPr/>
        </p:nvSpPr>
        <p:spPr>
          <a:xfrm rot="0">
            <a:off x="2413000" y="769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738666367" name="Text">
    </p:cNvPr>
          <p:cNvSpPr>
            <a:spLocks noGrp="1"/>
          </p:cNvSpPr>
          <p:nvPr/>
        </p:nvSpPr>
        <p:spPr>
          <a:xfrm rot="0">
            <a:off x="520700" y="8001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Finalizovaný obsah nového listu grafu včetně odkazů na dva ověřené rodičovské uzly je digitálně podepsaný s pomocí asymetrické kryptografie.</a:t>
            </a:r>
          </a:p>
        </p:txBody>
      </p:sp>
      <p:sp>
        <p:nvSpPr>
          <p:cNvPr id="223212750"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Potvrzený uzel grafu</a:t>
            </a:r>
          </a:p>
        </p:txBody>
      </p:sp>
      <p:sp>
        <p:nvSpPr>
          <p:cNvPr id="1192027879"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7348315"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46681550" name="Text">
    </p:cNvPr>
          <p:cNvSpPr>
            <a:spLocks noGrp="1"/>
          </p:cNvSpPr>
          <p:nvPr/>
        </p:nvSpPr>
        <p:spPr>
          <a:xfrm rot="0">
            <a:off x="520700" y="90805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Potvrzený uzel grafu je technický datový objekt, který je agregovaný v DAG. Jednotlivé potvrzené uzly tvoří jádro DAG a potvrzenými, důvěryhodnými uzly se stávají ve chvíli, kdy na ně odkazují minimálně dva potomci. Každý potvrzený uzel grafu obsahuje odkaz na své dva předchůdce, u kterých ověřil jejich pravost. Každý potvrzený uzel grafu vznikl neodvolatelným ověřením nepotvrzeného listu grafu.</a:t>
            </a:r>
          </a:p>
        </p:txBody>
      </p:sp>
      <p:sp>
        <p:nvSpPr>
          <p:cNvPr id="131754344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4679705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42</a:t>
            </a:r>
          </a:p>
        </p:txBody>
      </p:sp>
      <p:sp>
        <p:nvSpPr>
          <p:cNvPr id="189206075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421894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23259693"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Počítač</a:t>
            </a:r>
          </a:p>
        </p:txBody>
      </p:sp>
      <p:sp>
        <p:nvSpPr>
          <p:cNvPr id="87691585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4771757"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262976261"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Počítačem se rozumí výpočetní prostředí běžného osobního počítače či dedikovaného serveru na kterém je spuštěný uzel sítě. Počítač uzlu sítě poskytuje též své výpočetní prostředky, lokální uložiště a síťovou konektivitu.</a:t>
            </a:r>
          </a:p>
        </p:txBody>
      </p:sp>
      <p:sp>
        <p:nvSpPr>
          <p:cNvPr id="2086517925"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Propagace nového listu do sítě</a:t>
            </a:r>
          </a:p>
        </p:txBody>
      </p:sp>
      <p:sp>
        <p:nvSpPr>
          <p:cNvPr id="1835812725"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0458225"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77489075" name="Text">
    </p:cNvPr>
          <p:cNvSpPr>
            <a:spLocks noGrp="1"/>
          </p:cNvSpPr>
          <p:nvPr/>
        </p:nvSpPr>
        <p:spPr>
          <a:xfrm rot="0">
            <a:off x="520700" y="25527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Nově vytvořený nepotvrzený list grafu ve své finalizované podobě je hromadně rozeslaný ostatním uzlům sítě, kteří si jej uloží do své kopie DAG.</a:t>
            </a:r>
          </a:p>
        </p:txBody>
      </p:sp>
      <p:sp>
        <p:nvSpPr>
          <p:cNvPr id="627327243" name="Text">
    </p:cNvPr>
          <p:cNvSpPr>
            <a:spLocks noGrp="1"/>
          </p:cNvSpPr>
          <p:nvPr/>
        </p:nvSpPr>
        <p:spPr>
          <a:xfrm rot="0">
            <a:off x="508000" y="3098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Předání dohledaného uzlu na výstup</a:t>
            </a:r>
          </a:p>
        </p:txBody>
      </p:sp>
      <p:sp>
        <p:nvSpPr>
          <p:cNvPr id="708635965" name="Text">
    </p:cNvPr>
          <p:cNvSpPr>
            <a:spLocks noGrp="1"/>
          </p:cNvSpPr>
          <p:nvPr/>
        </p:nvSpPr>
        <p:spPr>
          <a:xfrm rot="0">
            <a:off x="508000" y="3327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8727450" name="Text">
    </p:cNvPr>
          <p:cNvSpPr>
            <a:spLocks noGrp="1"/>
          </p:cNvSpPr>
          <p:nvPr/>
        </p:nvSpPr>
        <p:spPr>
          <a:xfrm rot="0">
            <a:off x="2413000" y="3327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637164556" name="Text">
    </p:cNvPr>
          <p:cNvSpPr>
            <a:spLocks noGrp="1"/>
          </p:cNvSpPr>
          <p:nvPr/>
        </p:nvSpPr>
        <p:spPr>
          <a:xfrm rot="0">
            <a:off x="520700" y="3632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Dohledaný uzel sítě je předaný uživateli, který jej vyhledal. Předány jsou potvrzené uzly, ale i nepotvrzené listy, kterou jsou na výstupu opatřeny příznakem o nižší důvěryhodnosti.</a:t>
            </a:r>
          </a:p>
        </p:txBody>
      </p:sp>
      <p:sp>
        <p:nvSpPr>
          <p:cNvPr id="571551137" name="Text">
    </p:cNvPr>
          <p:cNvSpPr>
            <a:spLocks noGrp="1"/>
          </p:cNvSpPr>
          <p:nvPr/>
        </p:nvSpPr>
        <p:spPr>
          <a:xfrm rot="0">
            <a:off x="508000" y="4356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Uložení dokumentu do sítě IPFS</a:t>
            </a:r>
          </a:p>
        </p:txBody>
      </p:sp>
      <p:sp>
        <p:nvSpPr>
          <p:cNvPr id="1862887899" name="Text">
    </p:cNvPr>
          <p:cNvSpPr>
            <a:spLocks noGrp="1"/>
          </p:cNvSpPr>
          <p:nvPr/>
        </p:nvSpPr>
        <p:spPr>
          <a:xfrm rot="0">
            <a:off x="508000" y="458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54933568" name="Text">
    </p:cNvPr>
          <p:cNvSpPr>
            <a:spLocks noGrp="1"/>
          </p:cNvSpPr>
          <p:nvPr/>
        </p:nvSpPr>
        <p:spPr>
          <a:xfrm rot="0">
            <a:off x="2413000" y="458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325793389" name="Text">
    </p:cNvPr>
          <p:cNvSpPr>
            <a:spLocks noGrp="1"/>
          </p:cNvSpPr>
          <p:nvPr/>
        </p:nvSpPr>
        <p:spPr>
          <a:xfrm rot="0">
            <a:off x="520700" y="4889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Uživatel na vstupu vloží dokument popisující servisní záznam. Ten je následně uložen do IPFS uložiště, které vrátí CID uloženého dokumentu, který se následně předává následujícímu procesnímu kroku. </a:t>
            </a:r>
          </a:p>
        </p:txBody>
      </p:sp>
      <p:sp>
        <p:nvSpPr>
          <p:cNvPr id="1683046409" name="Text">
    </p:cNvPr>
          <p:cNvSpPr>
            <a:spLocks noGrp="1"/>
          </p:cNvSpPr>
          <p:nvPr/>
        </p:nvSpPr>
        <p:spPr>
          <a:xfrm rot="0">
            <a:off x="508000" y="561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Uzel sítě</a:t>
            </a:r>
          </a:p>
        </p:txBody>
      </p:sp>
      <p:sp>
        <p:nvSpPr>
          <p:cNvPr id="1085450985" name="Text">
    </p:cNvPr>
          <p:cNvSpPr>
            <a:spLocks noGrp="1"/>
          </p:cNvSpPr>
          <p:nvPr/>
        </p:nvSpPr>
        <p:spPr>
          <a:xfrm rot="0">
            <a:off x="508000" y="584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6950174" name="Text">
    </p:cNvPr>
          <p:cNvSpPr>
            <a:spLocks noGrp="1"/>
          </p:cNvSpPr>
          <p:nvPr/>
        </p:nvSpPr>
        <p:spPr>
          <a:xfrm rot="0">
            <a:off x="2413000" y="584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590168509" name="Text">
    </p:cNvPr>
          <p:cNvSpPr>
            <a:spLocks noGrp="1"/>
          </p:cNvSpPr>
          <p:nvPr/>
        </p:nvSpPr>
        <p:spPr>
          <a:xfrm rot="0">
            <a:off x="520700" y="6146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Uzel sítě představuje elementární, myšleno nejmenší nedělitelnou jednotku sítě. I v případě degradace sítě není nijak omezena funkčnost zápisu nových záznamů. V případě vyhledávání již existujících záznamů je vyhledávání omezeno až v krajních situacích.</a:t>
            </a:r>
          </a:p>
        </p:txBody>
      </p:sp>
      <p:sp>
        <p:nvSpPr>
          <p:cNvPr id="821512549" name="Text">
    </p:cNvPr>
          <p:cNvSpPr>
            <a:spLocks noGrp="1"/>
          </p:cNvSpPr>
          <p:nvPr/>
        </p:nvSpPr>
        <p:spPr>
          <a:xfrm rot="0">
            <a:off x="508000" y="704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dokumentu v IPFS</a:t>
            </a:r>
          </a:p>
        </p:txBody>
      </p:sp>
      <p:sp>
        <p:nvSpPr>
          <p:cNvPr id="1707563120" name="Text">
    </p:cNvPr>
          <p:cNvSpPr>
            <a:spLocks noGrp="1"/>
          </p:cNvSpPr>
          <p:nvPr/>
        </p:nvSpPr>
        <p:spPr>
          <a:xfrm rot="0">
            <a:off x="508000" y="727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5114820" name="Text">
    </p:cNvPr>
          <p:cNvSpPr>
            <a:spLocks noGrp="1"/>
          </p:cNvSpPr>
          <p:nvPr/>
        </p:nvSpPr>
        <p:spPr>
          <a:xfrm rot="0">
            <a:off x="2413000" y="727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230539888" name="Text">
    </p:cNvPr>
          <p:cNvSpPr>
            <a:spLocks noGrp="1"/>
          </p:cNvSpPr>
          <p:nvPr/>
        </p:nvSpPr>
        <p:spPr>
          <a:xfrm rot="0">
            <a:off x="520700" y="7581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Dokument je vyhledán v IPFS na základě CID dokumentu, který je obsažen v uzlu dohledaném v předchozím procesním kroku.</a:t>
            </a:r>
          </a:p>
        </p:txBody>
      </p:sp>
      <p:sp>
        <p:nvSpPr>
          <p:cNvPr id="1139693663" name="Text">
    </p:cNvPr>
          <p:cNvSpPr>
            <a:spLocks noGrp="1"/>
          </p:cNvSpPr>
          <p:nvPr/>
        </p:nvSpPr>
        <p:spPr>
          <a:xfrm rot="0">
            <a:off x="508000" y="812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existujícího uzlu grafu</a:t>
            </a:r>
          </a:p>
        </p:txBody>
      </p:sp>
      <p:sp>
        <p:nvSpPr>
          <p:cNvPr id="481660042" name="Text">
    </p:cNvPr>
          <p:cNvSpPr>
            <a:spLocks noGrp="1"/>
          </p:cNvSpPr>
          <p:nvPr/>
        </p:nvSpPr>
        <p:spPr>
          <a:xfrm rot="0">
            <a:off x="508000" y="835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0302872" name="Text">
    </p:cNvPr>
          <p:cNvSpPr>
            <a:spLocks noGrp="1"/>
          </p:cNvSpPr>
          <p:nvPr/>
        </p:nvSpPr>
        <p:spPr>
          <a:xfrm rot="0">
            <a:off x="2413000" y="835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495148529" name="Text">
    </p:cNvPr>
          <p:cNvSpPr>
            <a:spLocks noGrp="1"/>
          </p:cNvSpPr>
          <p:nvPr/>
        </p:nvSpPr>
        <p:spPr>
          <a:xfrm rot="0">
            <a:off x="520700" y="8661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Vyhledání existujícího uzlu grafu, popisuje postup při vyhledání uzlu grafu včetně rozhodovací logiky o vyhledání dokumentu v IPFS uložišti. Tento proces je realizovaný pomocí uzlu sítě.</a:t>
            </a:r>
          </a:p>
        </p:txBody>
      </p:sp>
      <p:sp>
        <p:nvSpPr>
          <p:cNvPr id="1745072173" name="Text">
    </p:cNvPr>
          <p:cNvSpPr>
            <a:spLocks noGrp="1"/>
          </p:cNvSpPr>
          <p:nvPr/>
        </p:nvSpPr>
        <p:spPr>
          <a:xfrm rot="0">
            <a:off x="508000" y="938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uzlu v grafu</a:t>
            </a:r>
          </a:p>
        </p:txBody>
      </p:sp>
      <p:sp>
        <p:nvSpPr>
          <p:cNvPr id="1482858619" name="Text">
    </p:cNvPr>
          <p:cNvSpPr>
            <a:spLocks noGrp="1"/>
          </p:cNvSpPr>
          <p:nvPr/>
        </p:nvSpPr>
        <p:spPr>
          <a:xfrm rot="0">
            <a:off x="508000" y="961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75988405" name="Text">
    </p:cNvPr>
          <p:cNvSpPr>
            <a:spLocks noGrp="1"/>
          </p:cNvSpPr>
          <p:nvPr/>
        </p:nvSpPr>
        <p:spPr>
          <a:xfrm rot="0">
            <a:off x="2413000" y="961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6782168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9260803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43</a:t>
            </a:r>
          </a:p>
        </p:txBody>
      </p:sp>
      <p:sp>
        <p:nvSpPr>
          <p:cNvPr id="117068544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259817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49587250" name="Text">
    </p:cNvPr>
          <p:cNvSpPr>
            <a:spLocks noGrp="1"/>
          </p:cNvSpPr>
          <p:nvPr/>
        </p:nvSpPr>
        <p:spPr>
          <a:xfrm rot="0">
            <a:off x="520700" y="76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Uzel je vyhledán v DAG dle vstupních parametrů zadaných uživatelem.</a:t>
            </a:r>
          </a:p>
        </p:txBody>
      </p:sp>
      <p:sp>
        <p:nvSpPr>
          <p:cNvPr id="1612917421" name="Text">
    </p:cNvPr>
          <p:cNvSpPr>
            <a:spLocks noGrp="1"/>
          </p:cNvSpPr>
          <p:nvPr/>
        </p:nvSpPr>
        <p:spPr>
          <a:xfrm rot="0">
            <a:off x="508000" y="119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Vytvoření nového listu grafu</a:t>
            </a:r>
          </a:p>
        </p:txBody>
      </p:sp>
      <p:sp>
        <p:nvSpPr>
          <p:cNvPr id="940547101" name="Text">
    </p:cNvPr>
          <p:cNvSpPr>
            <a:spLocks noGrp="1"/>
          </p:cNvSpPr>
          <p:nvPr/>
        </p:nvSpPr>
        <p:spPr>
          <a:xfrm rot="0">
            <a:off x="508000" y="142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9546147" name="Text">
    </p:cNvPr>
          <p:cNvSpPr>
            <a:spLocks noGrp="1"/>
          </p:cNvSpPr>
          <p:nvPr/>
        </p:nvSpPr>
        <p:spPr>
          <a:xfrm rot="0">
            <a:off x="2413000" y="142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358058151" name="Text">
    </p:cNvPr>
          <p:cNvSpPr>
            <a:spLocks noGrp="1"/>
          </p:cNvSpPr>
          <p:nvPr/>
        </p:nvSpPr>
        <p:spPr>
          <a:xfrm rot="0">
            <a:off x="520700" y="1727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Vytvoření nového listu grafu představuje činnost, během které je vytvořena struktura nové listu grafu, do které je současně vložen obsah daného záznamu, kterým může být výpis z autodiagnostiky nebo CID dokumentu.</a:t>
            </a:r>
          </a:p>
        </p:txBody>
      </p:sp>
      <p:sp>
        <p:nvSpPr>
          <p:cNvPr id="1826139874" name="Text">
    </p:cNvPr>
          <p:cNvSpPr>
            <a:spLocks noGrp="1"/>
          </p:cNvSpPr>
          <p:nvPr/>
        </p:nvSpPr>
        <p:spPr>
          <a:xfrm rot="0">
            <a:off x="508000" y="2451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Výběr kandidátů na rodičovské uzly</a:t>
            </a:r>
          </a:p>
        </p:txBody>
      </p:sp>
      <p:sp>
        <p:nvSpPr>
          <p:cNvPr id="687028240" name="Text">
    </p:cNvPr>
          <p:cNvSpPr>
            <a:spLocks noGrp="1"/>
          </p:cNvSpPr>
          <p:nvPr/>
        </p:nvSpPr>
        <p:spPr>
          <a:xfrm rot="0">
            <a:off x="508000" y="2679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8350126" name="Text">
    </p:cNvPr>
          <p:cNvSpPr>
            <a:spLocks noGrp="1"/>
          </p:cNvSpPr>
          <p:nvPr/>
        </p:nvSpPr>
        <p:spPr>
          <a:xfrm rot="0">
            <a:off x="2413000" y="2679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851192788" name="Text">
    </p:cNvPr>
          <p:cNvSpPr>
            <a:spLocks noGrp="1"/>
          </p:cNvSpPr>
          <p:nvPr/>
        </p:nvSpPr>
        <p:spPr>
          <a:xfrm rot="0">
            <a:off x="520700" y="29845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 DAG jsou vybrány dva kandidátské rodičovské uzly. Kandidátem mohou být jiné nepotvrzené listy grafu.</a:t>
            </a:r>
          </a:p>
        </p:txBody>
      </p:sp>
      <p:sp>
        <p:nvSpPr>
          <p:cNvPr id="1196484930" name="Text">
    </p:cNvPr>
          <p:cNvSpPr>
            <a:spLocks noGrp="1"/>
          </p:cNvSpPr>
          <p:nvPr/>
        </p:nvSpPr>
        <p:spPr>
          <a:xfrm rot="0">
            <a:off x="508000" y="353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Výpis z autodiagnostiky</a:t>
            </a:r>
          </a:p>
        </p:txBody>
      </p:sp>
      <p:sp>
        <p:nvSpPr>
          <p:cNvPr id="1985116672" name="Text">
    </p:cNvPr>
          <p:cNvSpPr>
            <a:spLocks noGrp="1"/>
          </p:cNvSpPr>
          <p:nvPr/>
        </p:nvSpPr>
        <p:spPr>
          <a:xfrm rot="0">
            <a:off x="508000" y="375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2184907" name="Text">
    </p:cNvPr>
          <p:cNvSpPr>
            <a:spLocks noGrp="1"/>
          </p:cNvSpPr>
          <p:nvPr/>
        </p:nvSpPr>
        <p:spPr>
          <a:xfrm rot="0">
            <a:off x="2413000" y="375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46819639" name="Text">
    </p:cNvPr>
          <p:cNvSpPr>
            <a:spLocks noGrp="1"/>
          </p:cNvSpPr>
          <p:nvPr/>
        </p:nvSpPr>
        <p:spPr>
          <a:xfrm rot="0">
            <a:off x="520700" y="4064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Výpis z autodiagnostiky je datový objekt tvořící klíčovou součást každého provozního záznamu. Výpis z autodiagnostiky obsahuje snímek provozních údajů automobilu k určitému okamžiku v čase. Původce je řídící jednotka automobilu.</a:t>
            </a:r>
          </a:p>
        </p:txBody>
      </p:sp>
      <p:sp>
        <p:nvSpPr>
          <p:cNvPr id="1116768981" name="Text">
    </p:cNvPr>
          <p:cNvSpPr>
            <a:spLocks noGrp="1"/>
          </p:cNvSpPr>
          <p:nvPr/>
        </p:nvSpPr>
        <p:spPr>
          <a:xfrm rot="0">
            <a:off x="508000" y="4787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nového listu grafu</a:t>
            </a:r>
          </a:p>
        </p:txBody>
      </p:sp>
      <p:sp>
        <p:nvSpPr>
          <p:cNvPr id="662141693"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5624671"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932896997" name="Text">
    </p:cNvPr>
          <p:cNvSpPr>
            <a:spLocks noGrp="1"/>
          </p:cNvSpPr>
          <p:nvPr/>
        </p:nvSpPr>
        <p:spPr>
          <a:xfrm rot="0">
            <a:off x="520700" y="5321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Zápis nového listu grafu popisuje postup při vzniku nového nepotvrzeného listu grafu pro potřeby uchovávání provozních záznamů. Tento proces je realizovaný pomocí uzlu sítě v pravidelných intervalech.</a:t>
            </a:r>
          </a:p>
        </p:txBody>
      </p:sp>
      <p:sp>
        <p:nvSpPr>
          <p:cNvPr id="892686452" name="Text">
    </p:cNvPr>
          <p:cNvSpPr>
            <a:spLocks noGrp="1"/>
          </p:cNvSpPr>
          <p:nvPr/>
        </p:nvSpPr>
        <p:spPr>
          <a:xfrm rot="0">
            <a:off x="508000" y="604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nového listu grafu s dokumentem</a:t>
            </a:r>
          </a:p>
        </p:txBody>
      </p:sp>
      <p:sp>
        <p:nvSpPr>
          <p:cNvPr id="688481469" name="Text">
    </p:cNvPr>
          <p:cNvSpPr>
            <a:spLocks noGrp="1"/>
          </p:cNvSpPr>
          <p:nvPr/>
        </p:nvSpPr>
        <p:spPr>
          <a:xfrm rot="0">
            <a:off x="508000" y="627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73586903" name="Text">
    </p:cNvPr>
          <p:cNvSpPr>
            <a:spLocks noGrp="1"/>
          </p:cNvSpPr>
          <p:nvPr/>
        </p:nvSpPr>
        <p:spPr>
          <a:xfrm rot="0">
            <a:off x="2413000" y="627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781335602" name="Text">
    </p:cNvPr>
          <p:cNvSpPr>
            <a:spLocks noGrp="1"/>
          </p:cNvSpPr>
          <p:nvPr/>
        </p:nvSpPr>
        <p:spPr>
          <a:xfrm rot="0">
            <a:off x="520700" y="6578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Zápis nového listu grafu s dokumentem popisuje postup při vzniku nového nepotvrzeného listu grafu s využitím IPFS uložiště, pro potřeby uchovávání servisních záznamů. Tento proces je realizovaný pomocí uzlu sítě.</a:t>
            </a:r>
          </a:p>
        </p:txBody>
      </p:sp>
      <p:sp>
        <p:nvSpPr>
          <p:cNvPr id="196321637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991765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44</a:t>
            </a:r>
          </a:p>
        </p:txBody>
      </p:sp>
      <p:sp>
        <p:nvSpPr>
          <p:cNvPr id="4508118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214334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44930836"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779624764"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2923733"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70274668"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551204956"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8252474"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302757301"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49651407"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6507157"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08304912"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463784882"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9642748"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13169581"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Other</a:t>
            </a:r>
          </a:p>
        </p:txBody>
      </p:sp>
      <p:sp>
        <p:nvSpPr>
          <p:cNvPr id="164157568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5632064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45</a:t>
            </a:r>
          </a:p>
        </p:txBody>
      </p:sp>
      <p:sp>
        <p:nvSpPr>
          <p:cNvPr id="133220509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86219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50120511"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23722652"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2160449"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59368625" name="Text">
    </p:cNvPr>
          <p:cNvSpPr>
            <a:spLocks noGrp="1"/>
          </p:cNvSpPr>
          <p:nvPr/>
        </p:nvSpPr>
        <p:spPr>
          <a:xfrm rot="0">
            <a:off x="2413000" y="168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93583043" name="Text">
    </p:cNvPr>
          <p:cNvSpPr>
            <a:spLocks noGrp="1"/>
          </p:cNvSpPr>
          <p:nvPr/>
        </p:nvSpPr>
        <p:spPr>
          <a:xfrm rot="0">
            <a:off x="2413000" y="1892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257974928" name="Text">
    </p:cNvPr>
          <p:cNvSpPr>
            <a:spLocks noGrp="1"/>
          </p:cNvSpPr>
          <p:nvPr/>
        </p:nvSpPr>
        <p:spPr>
          <a:xfrm rot="0">
            <a:off x="508000" y="168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8330820" name="Text">
    </p:cNvPr>
          <p:cNvSpPr>
            <a:spLocks noGrp="1"/>
          </p:cNvSpPr>
          <p:nvPr/>
        </p:nvSpPr>
        <p:spPr>
          <a:xfrm rot="0">
            <a:off x="508000" y="1892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2764507" name="Text">
    </p:cNvPr>
          <p:cNvSpPr>
            <a:spLocks noGrp="1"/>
          </p:cNvSpPr>
          <p:nvPr/>
        </p:nvSpPr>
        <p:spPr>
          <a:xfrm rot="0">
            <a:off x="508000" y="2298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02179934" name="Text">
    </p:cNvPr>
          <p:cNvSpPr>
            <a:spLocks noGrp="1"/>
          </p:cNvSpPr>
          <p:nvPr/>
        </p:nvSpPr>
        <p:spPr>
          <a:xfrm rot="0">
            <a:off x="508000" y="2527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774173" name="Text">
    </p:cNvPr>
          <p:cNvSpPr>
            <a:spLocks noGrp="1"/>
          </p:cNvSpPr>
          <p:nvPr/>
        </p:nvSpPr>
        <p:spPr>
          <a:xfrm rot="0">
            <a:off x="2413000" y="2527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79936135" name="Text">
    </p:cNvPr>
          <p:cNvSpPr>
            <a:spLocks noGrp="1"/>
          </p:cNvSpPr>
          <p:nvPr/>
        </p:nvSpPr>
        <p:spPr>
          <a:xfrm rot="0">
            <a:off x="2413000" y="273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594608347" name="Text">
    </p:cNvPr>
          <p:cNvSpPr>
            <a:spLocks noGrp="1"/>
          </p:cNvSpPr>
          <p:nvPr/>
        </p:nvSpPr>
        <p:spPr>
          <a:xfrm rot="0">
            <a:off x="2413000" y="293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236463187" name="Text">
    </p:cNvPr>
          <p:cNvSpPr>
            <a:spLocks noGrp="1"/>
          </p:cNvSpPr>
          <p:nvPr/>
        </p:nvSpPr>
        <p:spPr>
          <a:xfrm rot="0">
            <a:off x="508000" y="273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3099923" name="Text">
    </p:cNvPr>
          <p:cNvSpPr>
            <a:spLocks noGrp="1"/>
          </p:cNvSpPr>
          <p:nvPr/>
        </p:nvSpPr>
        <p:spPr>
          <a:xfrm rot="0">
            <a:off x="508000" y="293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61973160" name="Text">
    </p:cNvPr>
          <p:cNvSpPr>
            <a:spLocks noGrp="1"/>
          </p:cNvSpPr>
          <p:nvPr/>
        </p:nvSpPr>
        <p:spPr>
          <a:xfrm rot="0">
            <a:off x="508000" y="3340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67494461" name="Text">
    </p:cNvPr>
          <p:cNvSpPr>
            <a:spLocks noGrp="1"/>
          </p:cNvSpPr>
          <p:nvPr/>
        </p:nvSpPr>
        <p:spPr>
          <a:xfrm rot="0">
            <a:off x="508000" y="3568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5977013" name="Text">
    </p:cNvPr>
          <p:cNvSpPr>
            <a:spLocks noGrp="1"/>
          </p:cNvSpPr>
          <p:nvPr/>
        </p:nvSpPr>
        <p:spPr>
          <a:xfrm rot="0">
            <a:off x="2413000" y="356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76447324" name="Text">
    </p:cNvPr>
          <p:cNvSpPr>
            <a:spLocks noGrp="1"/>
          </p:cNvSpPr>
          <p:nvPr/>
        </p:nvSpPr>
        <p:spPr>
          <a:xfrm rot="0">
            <a:off x="2413000" y="377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84804929" name="Text">
    </p:cNvPr>
          <p:cNvSpPr>
            <a:spLocks noGrp="1"/>
          </p:cNvSpPr>
          <p:nvPr/>
        </p:nvSpPr>
        <p:spPr>
          <a:xfrm rot="0">
            <a:off x="2413000" y="397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631509315" name="Text">
    </p:cNvPr>
          <p:cNvSpPr>
            <a:spLocks noGrp="1"/>
          </p:cNvSpPr>
          <p:nvPr/>
        </p:nvSpPr>
        <p:spPr>
          <a:xfrm rot="0">
            <a:off x="508000" y="377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6838661" name="Text">
    </p:cNvPr>
          <p:cNvSpPr>
            <a:spLocks noGrp="1"/>
          </p:cNvSpPr>
          <p:nvPr/>
        </p:nvSpPr>
        <p:spPr>
          <a:xfrm rot="0">
            <a:off x="508000" y="397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5653082" name="Text">
    </p:cNvPr>
          <p:cNvSpPr>
            <a:spLocks noGrp="1"/>
          </p:cNvSpPr>
          <p:nvPr/>
        </p:nvSpPr>
        <p:spPr>
          <a:xfrm rot="0">
            <a:off x="508000" y="438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53877793" name="Text">
    </p:cNvPr>
          <p:cNvSpPr>
            <a:spLocks noGrp="1"/>
          </p:cNvSpPr>
          <p:nvPr/>
        </p:nvSpPr>
        <p:spPr>
          <a:xfrm rot="0">
            <a:off x="508000" y="461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0740086" name="Text">
    </p:cNvPr>
          <p:cNvSpPr>
            <a:spLocks noGrp="1"/>
          </p:cNvSpPr>
          <p:nvPr/>
        </p:nvSpPr>
        <p:spPr>
          <a:xfrm rot="0">
            <a:off x="2413000" y="461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50724866" name="Text">
    </p:cNvPr>
          <p:cNvSpPr>
            <a:spLocks noGrp="1"/>
          </p:cNvSpPr>
          <p:nvPr/>
        </p:nvSpPr>
        <p:spPr>
          <a:xfrm rot="0">
            <a:off x="2413000" y="481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111976434"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342351056" name="Text">
    </p:cNvPr>
          <p:cNvSpPr>
            <a:spLocks noGrp="1"/>
          </p:cNvSpPr>
          <p:nvPr/>
        </p:nvSpPr>
        <p:spPr>
          <a:xfrm rot="0">
            <a:off x="508000" y="481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14212971"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69963356" name="Text">
    </p:cNvPr>
          <p:cNvSpPr>
            <a:spLocks noGrp="1"/>
          </p:cNvSpPr>
          <p:nvPr/>
        </p:nvSpPr>
        <p:spPr>
          <a:xfrm rot="0">
            <a:off x="508000" y="542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84330349" name="Text">
    </p:cNvPr>
          <p:cNvSpPr>
            <a:spLocks noGrp="1"/>
          </p:cNvSpPr>
          <p:nvPr/>
        </p:nvSpPr>
        <p:spPr>
          <a:xfrm rot="0">
            <a:off x="508000" y="565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7450613" name="Text">
    </p:cNvPr>
          <p:cNvSpPr>
            <a:spLocks noGrp="1"/>
          </p:cNvSpPr>
          <p:nvPr/>
        </p:nvSpPr>
        <p:spPr>
          <a:xfrm rot="0">
            <a:off x="2413000" y="565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76748243" name="Text">
    </p:cNvPr>
          <p:cNvSpPr>
            <a:spLocks noGrp="1"/>
          </p:cNvSpPr>
          <p:nvPr/>
        </p:nvSpPr>
        <p:spPr>
          <a:xfrm rot="0">
            <a:off x="2413000" y="585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087925212" name="Text">
    </p:cNvPr>
          <p:cNvSpPr>
            <a:spLocks noGrp="1"/>
          </p:cNvSpPr>
          <p:nvPr/>
        </p:nvSpPr>
        <p:spPr>
          <a:xfrm rot="0">
            <a:off x="2413000" y="605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815131078" name="Text">
    </p:cNvPr>
          <p:cNvSpPr>
            <a:spLocks noGrp="1"/>
          </p:cNvSpPr>
          <p:nvPr/>
        </p:nvSpPr>
        <p:spPr>
          <a:xfrm rot="0">
            <a:off x="508000" y="585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618333" name="Text">
    </p:cNvPr>
          <p:cNvSpPr>
            <a:spLocks noGrp="1"/>
          </p:cNvSpPr>
          <p:nvPr/>
        </p:nvSpPr>
        <p:spPr>
          <a:xfrm rot="0">
            <a:off x="508000" y="605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58774854"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02123600"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4730359"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95485100"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430696695"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16616258"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45215879"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5368292" name="Text">
    </p:cNvPr>
          <p:cNvSpPr>
            <a:spLocks noGrp="1"/>
          </p:cNvSpPr>
          <p:nvPr/>
        </p:nvSpPr>
        <p:spPr>
          <a:xfrm rot="0">
            <a:off x="508000" y="7505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13494921" name="Text">
    </p:cNvPr>
          <p:cNvSpPr>
            <a:spLocks noGrp="1"/>
          </p:cNvSpPr>
          <p:nvPr/>
        </p:nvSpPr>
        <p:spPr>
          <a:xfrm rot="0">
            <a:off x="508000" y="773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0709944" name="Text">
    </p:cNvPr>
          <p:cNvSpPr>
            <a:spLocks noGrp="1"/>
          </p:cNvSpPr>
          <p:nvPr/>
        </p:nvSpPr>
        <p:spPr>
          <a:xfrm rot="0">
            <a:off x="2413000" y="773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74542735" name="Text">
    </p:cNvPr>
          <p:cNvSpPr>
            <a:spLocks noGrp="1"/>
          </p:cNvSpPr>
          <p:nvPr/>
        </p:nvSpPr>
        <p:spPr>
          <a:xfrm rot="0">
            <a:off x="2413000" y="793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722512988" name="Text">
    </p:cNvPr>
          <p:cNvSpPr>
            <a:spLocks noGrp="1"/>
          </p:cNvSpPr>
          <p:nvPr/>
        </p:nvSpPr>
        <p:spPr>
          <a:xfrm rot="0">
            <a:off x="2413000" y="814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831793338" name="Text">
    </p:cNvPr>
          <p:cNvSpPr>
            <a:spLocks noGrp="1"/>
          </p:cNvSpPr>
          <p:nvPr/>
        </p:nvSpPr>
        <p:spPr>
          <a:xfrm rot="0">
            <a:off x="508000" y="793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70080233" name="Text">
    </p:cNvPr>
          <p:cNvSpPr>
            <a:spLocks noGrp="1"/>
          </p:cNvSpPr>
          <p:nvPr/>
        </p:nvSpPr>
        <p:spPr>
          <a:xfrm rot="0">
            <a:off x="508000" y="8140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5483981"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68588425"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4423777"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02104488" name="Text">
    </p:cNvPr>
          <p:cNvSpPr>
            <a:spLocks noGrp="1"/>
          </p:cNvSpPr>
          <p:nvPr/>
        </p:nvSpPr>
        <p:spPr>
          <a:xfrm rot="0">
            <a:off x="2413000" y="897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30441394" name="Text">
    </p:cNvPr>
          <p:cNvSpPr>
            <a:spLocks noGrp="1"/>
          </p:cNvSpPr>
          <p:nvPr/>
        </p:nvSpPr>
        <p:spPr>
          <a:xfrm rot="0">
            <a:off x="2413000" y="9182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1190462223" name="Text">
    </p:cNvPr>
          <p:cNvSpPr>
            <a:spLocks noGrp="1"/>
          </p:cNvSpPr>
          <p:nvPr/>
        </p:nvSpPr>
        <p:spPr>
          <a:xfrm rot="0">
            <a:off x="508000" y="897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14678729" name="Text">
    </p:cNvPr>
          <p:cNvSpPr>
            <a:spLocks noGrp="1"/>
          </p:cNvSpPr>
          <p:nvPr/>
        </p:nvSpPr>
        <p:spPr>
          <a:xfrm rot="0">
            <a:off x="508000" y="9182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4496027" name="Text">
    </p:cNvPr>
          <p:cNvSpPr>
            <a:spLocks noGrp="1"/>
          </p:cNvSpPr>
          <p:nvPr/>
        </p:nvSpPr>
        <p:spPr>
          <a:xfrm rot="0">
            <a:off x="508000" y="958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83805846" name="Text">
    </p:cNvPr>
          <p:cNvSpPr>
            <a:spLocks noGrp="1"/>
          </p:cNvSpPr>
          <p:nvPr/>
        </p:nvSpPr>
        <p:spPr>
          <a:xfrm rot="0">
            <a:off x="508000" y="981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2984183" name="Text">
    </p:cNvPr>
          <p:cNvSpPr>
            <a:spLocks noGrp="1"/>
          </p:cNvSpPr>
          <p:nvPr/>
        </p:nvSpPr>
        <p:spPr>
          <a:xfrm rot="0">
            <a:off x="2413000" y="981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35032781"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Relations</a:t>
            </a:r>
          </a:p>
        </p:txBody>
      </p:sp>
      <p:sp>
        <p:nvSpPr>
          <p:cNvPr id="160593849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614160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46</a:t>
            </a:r>
          </a:p>
        </p:txBody>
      </p:sp>
      <p:sp>
        <p:nvSpPr>
          <p:cNvPr id="134090440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0677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6013416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898412346"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80158257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15259704"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20241011"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6016061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964299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13270153"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9292837"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64721370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24222467"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2811569"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0625569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633184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17887967"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060491581"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210471159"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77312717"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64287310"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8094801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553240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26432280"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314168325"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076708413"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53588368"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37760777"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9023721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96797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4988222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486170182"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307948386"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327511"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2872700"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1844110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471579"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88964526"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562228167"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41299451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16047765"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3325531"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0225162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111763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9184800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92915272"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568799154"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3780374"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7254368"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92235846"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9704157"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9370866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5665633"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533182838"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4187513"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55876538"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3596185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624424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7720572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79572550"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33006860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00683658"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8384007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8670365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47</a:t>
            </a:r>
          </a:p>
        </p:txBody>
      </p:sp>
      <p:sp>
        <p:nvSpPr>
          <p:cNvPr id="167339422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260570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4817627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38527773"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0166300"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2261447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32819954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25741281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9676920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9033386"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84874822"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9031711"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0642524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81792357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41725999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357480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0204350"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72811892"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49828088"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40629758"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77161529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259551167"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9041211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53955802"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47521348"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6263417"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34809220"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949995666"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84128729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396594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4765143"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40764606"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3045023"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25951789"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5961639"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751027223"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530134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97441511"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3074921"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7422552"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05668079"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04451633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21379297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418889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6554530"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11554956"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8642260"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3966000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2021331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040118548"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2826349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96517034"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2973381"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5022677"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30964371"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56752067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96443314"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9264501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5864099"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48504726"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4862758"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30219270"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9950920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996713740"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732359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6933675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2647621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48</a:t>
            </a:r>
          </a:p>
        </p:txBody>
      </p:sp>
      <p:sp>
        <p:nvSpPr>
          <p:cNvPr id="199817275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607633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33533918"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4448094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9206176"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35139459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43381037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47248368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671315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3054930"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851440189"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5236986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0323709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87179061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57792403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9272090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4208956"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4224076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345301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3446627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47211827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15966180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3168854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6972331"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08209282"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758116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5972201"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61498472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29329904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060245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23166096"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7898619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226278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3455032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2113878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88479247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8242624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51924843"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3711310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4960641"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5055902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2037055416"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44606544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1836796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10446120"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62904274"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774750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990943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77914533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87010700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1232502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27398085"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11077640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8069729"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9092274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41278212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45718980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74132709"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18185827"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62583263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0411886"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85777222"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35260780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346769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2836383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49</a:t>
            </a:r>
          </a:p>
        </p:txBody>
      </p:sp>
      <p:sp>
        <p:nvSpPr>
          <p:cNvPr id="167706870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854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65205642"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07946845"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6515325"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380434822"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04631763"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215955477"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009912971"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294185026"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05020984"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365604412"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99208399"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763260044"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991466040"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216890954"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3664128"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412852190"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40097020"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601215385"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89870601"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569644435"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1559145228"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19099227"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04094725"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533866202"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919427303"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2078522098"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75791683"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876835626"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54599205"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239541487"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133682202"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347981046"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76058111"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643996026"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849037332"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639651727"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337245955"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646059443"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311842975" name="Text">
    </p:cNvPr>
          <p:cNvSpPr>
            <a:spLocks noGrp="1"/>
          </p:cNvSpPr>
          <p:nvPr/>
        </p:nvSpPr>
        <p:spPr>
          <a:xfrm rot="0">
            <a:off x="5080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783185633" name="Text">
    </p:cNvPr>
          <p:cNvSpPr>
            <a:spLocks noGrp="1"/>
          </p:cNvSpPr>
          <p:nvPr/>
        </p:nvSpPr>
        <p:spPr>
          <a:xfrm rot="0">
            <a:off x="37719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25426756"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20239964"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86871804"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621513804"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35636287"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467967488"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34715192"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269762943"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21271965"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257425693"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05419572"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828183630"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86634296"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257624276"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53578857"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74738525"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29233042"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911648461"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29543932"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499984127"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76826318"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541743053"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69084143"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823559146"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66233058"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801339597"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72538067"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2122628763"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77263464"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1105964558"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030408467" name="Text">
    </p:cNvPr>
          <p:cNvSpPr>
            <a:spLocks noGrp="1"/>
          </p:cNvSpPr>
          <p:nvPr/>
        </p:nvSpPr>
        <p:spPr>
          <a:xfrm rot="0">
            <a:off x="5080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573479630" name="Text">
    </p:cNvPr>
          <p:cNvSpPr>
            <a:spLocks noGrp="1"/>
          </p:cNvSpPr>
          <p:nvPr/>
        </p:nvSpPr>
        <p:spPr>
          <a:xfrm rot="0">
            <a:off x="37719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50305542" name="Text">
    </p:cNvPr>
          <p:cNvSpPr>
            <a:spLocks noGrp="1"/>
          </p:cNvSpPr>
          <p:nvPr/>
        </p:nvSpPr>
        <p:spPr>
          <a:xfrm rot="0">
            <a:off x="5080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519622537" name="Text">
    </p:cNvPr>
          <p:cNvSpPr>
            <a:spLocks noGrp="1"/>
          </p:cNvSpPr>
          <p:nvPr/>
        </p:nvSpPr>
        <p:spPr>
          <a:xfrm rot="0">
            <a:off x="37719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269848654" name="Text">
    </p:cNvPr>
          <p:cNvSpPr>
            <a:spLocks noGrp="1"/>
          </p:cNvSpPr>
          <p:nvPr/>
        </p:nvSpPr>
        <p:spPr>
          <a:xfrm rot="0">
            <a:off x="5080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496914716" name="Text">
    </p:cNvPr>
          <p:cNvSpPr>
            <a:spLocks noGrp="1"/>
          </p:cNvSpPr>
          <p:nvPr/>
        </p:nvSpPr>
        <p:spPr>
          <a:xfrm rot="0">
            <a:off x="37719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674565379" name="Text">
    </p:cNvPr>
          <p:cNvSpPr>
            <a:spLocks noGrp="1"/>
          </p:cNvSpPr>
          <p:nvPr/>
        </p:nvSpPr>
        <p:spPr>
          <a:xfrm rot="0">
            <a:off x="5080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999544948" name="Text">
    </p:cNvPr>
          <p:cNvSpPr>
            <a:spLocks noGrp="1"/>
          </p:cNvSpPr>
          <p:nvPr/>
        </p:nvSpPr>
        <p:spPr>
          <a:xfrm rot="0">
            <a:off x="37719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924695906" name="Text">
    </p:cNvPr>
          <p:cNvSpPr>
            <a:spLocks noGrp="1"/>
          </p:cNvSpPr>
          <p:nvPr/>
        </p:nvSpPr>
        <p:spPr>
          <a:xfrm rot="0">
            <a:off x="5080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490815128" name="Text">
    </p:cNvPr>
          <p:cNvSpPr>
            <a:spLocks noGrp="1"/>
          </p:cNvSpPr>
          <p:nvPr/>
        </p:nvSpPr>
        <p:spPr>
          <a:xfrm rot="0">
            <a:off x="37719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852348" name="Text">
    </p:cNvPr>
          <p:cNvSpPr>
            <a:spLocks noGrp="1"/>
          </p:cNvSpPr>
          <p:nvPr/>
        </p:nvSpPr>
        <p:spPr>
          <a:xfrm rot="0">
            <a:off x="5080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626961909" name="Text">
    </p:cNvPr>
          <p:cNvSpPr>
            <a:spLocks noGrp="1"/>
          </p:cNvSpPr>
          <p:nvPr/>
        </p:nvSpPr>
        <p:spPr>
          <a:xfrm rot="0">
            <a:off x="37719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34216619" name="Text">
    </p:cNvPr>
          <p:cNvSpPr>
            <a:spLocks noGrp="1"/>
          </p:cNvSpPr>
          <p:nvPr/>
        </p:nvSpPr>
        <p:spPr>
          <a:xfrm rot="0">
            <a:off x="5080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22352816" name="Text">
    </p:cNvPr>
          <p:cNvSpPr>
            <a:spLocks noGrp="1"/>
          </p:cNvSpPr>
          <p:nvPr/>
        </p:nvSpPr>
        <p:spPr>
          <a:xfrm rot="0">
            <a:off x="37719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27944640" name="Text">
    </p:cNvPr>
          <p:cNvSpPr>
            <a:spLocks noGrp="1"/>
          </p:cNvSpPr>
          <p:nvPr/>
        </p:nvSpPr>
        <p:spPr>
          <a:xfrm rot="0">
            <a:off x="5080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200518226" name="Text">
    </p:cNvPr>
          <p:cNvSpPr>
            <a:spLocks noGrp="1"/>
          </p:cNvSpPr>
          <p:nvPr/>
        </p:nvSpPr>
        <p:spPr>
          <a:xfrm rot="0">
            <a:off x="37719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69905762" name="Text">
    </p:cNvPr>
          <p:cNvSpPr>
            <a:spLocks noGrp="1"/>
          </p:cNvSpPr>
          <p:nvPr/>
        </p:nvSpPr>
        <p:spPr>
          <a:xfrm rot="0">
            <a:off x="5080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352639761" name="Text">
    </p:cNvPr>
          <p:cNvSpPr>
            <a:spLocks noGrp="1"/>
          </p:cNvSpPr>
          <p:nvPr/>
        </p:nvSpPr>
        <p:spPr>
          <a:xfrm rot="0">
            <a:off x="37719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17805796" name="Text">
    </p:cNvPr>
          <p:cNvSpPr>
            <a:spLocks noGrp="1"/>
          </p:cNvSpPr>
          <p:nvPr/>
        </p:nvSpPr>
        <p:spPr>
          <a:xfrm rot="0">
            <a:off x="5080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287680194" name="Text">
    </p:cNvPr>
          <p:cNvSpPr>
            <a:spLocks noGrp="1"/>
          </p:cNvSpPr>
          <p:nvPr/>
        </p:nvSpPr>
        <p:spPr>
          <a:xfrm rot="0">
            <a:off x="37719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0347224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2377223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a:t>
            </a:r>
          </a:p>
        </p:txBody>
      </p:sp>
      <p:sp>
        <p:nvSpPr>
          <p:cNvPr id="23596252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663912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65856445"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73857762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67719739"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8594622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590894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4742644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857245356"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71489675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60397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2356775"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40865626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433906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7047030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939949377"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209433708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708931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68287961"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88115136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658146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8784454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596966098"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40039708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6849572"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20864417"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7500524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015362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41200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975091859"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90353170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9848896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90581440"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49436830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6802101"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1461147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2062253014"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54426897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9199600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31277375"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4435701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667168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54232621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51138751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56878260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668331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9248641"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54536857"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713219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203965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71521170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05928789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574750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6708257"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714368217"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698892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02940667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811813182"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96208519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4802442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36918758"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61443830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742209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89210668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183280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50</a:t>
            </a:r>
          </a:p>
        </p:txBody>
      </p:sp>
      <p:sp>
        <p:nvSpPr>
          <p:cNvPr id="146547851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75854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9354048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880234640"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212173953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91049304"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32490336"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102549317"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379900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607880834"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749692947"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12883064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77863332"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54034043"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801249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88064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123289808"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111351265"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43358319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6946119"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9808596"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55015613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060540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39484942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144755610"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256419738"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56045572"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2185405"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00257495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395212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697304043"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913887027"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507431017"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11312739"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37214165"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5382933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289510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27191873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86646127"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59486871"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1827541"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91679067"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2633479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4865662"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50947733"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431880766"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28191421"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26121635"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7225400"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6879914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719531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970591815"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437953459"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7667523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20759478"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27510425"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2461151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321504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6936637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255088815"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548172396"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3480629"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813962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6708715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51</a:t>
            </a:r>
          </a:p>
        </p:txBody>
      </p:sp>
      <p:sp>
        <p:nvSpPr>
          <p:cNvPr id="5796466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205986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90228914"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9148434"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4182977"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2920499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53806561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3018623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3626265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4849318"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71948173"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4677332"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3371288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83530423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1104459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1686922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079376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36044711"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5208433"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74361203"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59642648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7908855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907601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9224489"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67242056"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0556626"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8689969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23198531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22513560"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090195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07582069"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5503802"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8879029"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16481907"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109153801"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6654149"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6861426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9100776"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29586791"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5912968"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8325112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1882750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192706140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73121971"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3884771"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62396744"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0842838"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57152052"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135554589"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1847662375"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3376167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23206317"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107839478"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0164799"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26542001"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0786075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150415465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4936669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70012055"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68514945"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2022431"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68824877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65878964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04715621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5547005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6221103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1635146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52</a:t>
            </a:r>
          </a:p>
        </p:txBody>
      </p:sp>
      <p:sp>
        <p:nvSpPr>
          <p:cNvPr id="67154696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45456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9634457"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4267091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028147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2081339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4544662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8129047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3217607"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2034876"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0714977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462212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5383948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2117372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175107373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3543054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29416676"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99688336"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838846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447176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574374576"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79194248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0548029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2495678"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33092018"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4932458"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4104873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24018325"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1754042702"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6265342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86376485"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73899437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644086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70936047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202306289"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39907073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8043355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3770063"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5754974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194792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41445637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26824878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211367113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0255241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0382815"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842912802"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079817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2128298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84130371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82210150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58461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4146808"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54336159"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744029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4833090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316680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56498595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79121069"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4260882"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4868320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3377192"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51689265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911819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378459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0339186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53</a:t>
            </a:r>
          </a:p>
        </p:txBody>
      </p:sp>
      <p:sp>
        <p:nvSpPr>
          <p:cNvPr id="65423929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826366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7772702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530287651"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7880418"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02337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067540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5269281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310118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52282157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60690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94798811"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14022458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799204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2803085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75029298"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27668741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8075707"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0027521"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9411522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629822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93360448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6546248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546484338"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6707886"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1896999"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7137677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1405221"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97680015"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49668621"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586396179"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3648782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03408742"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58160948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272396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6802038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1936366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104264381"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06103783"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7992087"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75105513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4897344"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02973580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78651728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96951824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09502041"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95824429"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9244566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3935539"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50747204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67557248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75441921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3426668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64354494"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7870887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246322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33073767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61949034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2122776379"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8332201"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1458108"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457403661"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6935498"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61508175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4764528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54</a:t>
            </a:r>
          </a:p>
        </p:txBody>
      </p:sp>
      <p:sp>
        <p:nvSpPr>
          <p:cNvPr id="199099873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8533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0663262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56764725"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321256743"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64029738"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1732847"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64271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187233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56812393"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40635727"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67546110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4484072"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1282471"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9652653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940946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78689316"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80548976"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73520231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7235367"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15607788"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7013548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807219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14130181"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880902092"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36534356"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2390724"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8340628"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268772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158961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41602243"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25058830"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3898331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1856562"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5437911"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9633570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18910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39291671"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314991429"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61653553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30174461"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2102960"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535384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7010952"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13080186"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335682576"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211110890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072816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7846700"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408367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149422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13913953"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1535090346"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530152208"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14224403"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0162645"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6347918"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407451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7410257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590982416"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27163397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58950735"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5555463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5613841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55</a:t>
            </a:r>
          </a:p>
        </p:txBody>
      </p:sp>
      <p:sp>
        <p:nvSpPr>
          <p:cNvPr id="201134229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771131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7454513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31253803"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0339894"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055103516"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176382830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917668362"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970096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5900335"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770789359"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9574728"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8572033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50830989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34511468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4503795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2747395"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03563693"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7927362"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090618860"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186615721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201214457"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949354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29437095"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91737737"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529124"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8715848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451836841"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09313148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5428579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8523964"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705118031"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8253008"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4021526"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08495374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397077644"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3473620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1764997"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561803573"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01393216"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388625705"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87878340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98535213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7154177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52934065"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33793004"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59563867"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2068186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50602776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782208143"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396440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57468970"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041316009"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0137319"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8091972"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50675145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27179258"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83790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3287880"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64281607"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7968653"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27150471"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49747370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9641114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8605847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348534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2004218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56</a:t>
            </a:r>
          </a:p>
        </p:txBody>
      </p:sp>
      <p:sp>
        <p:nvSpPr>
          <p:cNvPr id="73673467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1979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89863667"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6022833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8296916"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86323094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8559600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98828987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862206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61567240"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31224565"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9544726"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3815287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37354907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31305529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8994605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30025354"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7966988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2109220"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213502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566811966"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48251214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501404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11469034"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3589413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2351400"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5071573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28065523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89771544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8154986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29896984"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819291786"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1247351"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2347605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774353099"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92470638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5423437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75401695"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5690227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54066924"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0279781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05866485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81176549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3381571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0462554"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9035134"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5699767"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7844832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62308020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63389895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544968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85965918"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26223089"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7161651"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893554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4257389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7840700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862774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0839597"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93447120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2953485"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3520717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9215721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5588921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8376450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57</a:t>
            </a:r>
          </a:p>
        </p:txBody>
      </p:sp>
      <p:sp>
        <p:nvSpPr>
          <p:cNvPr id="34739269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690260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6062806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86794417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69789318"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0075394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094629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5757207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91716307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31070855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676480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0333684"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0084651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540109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3439127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849575186"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27397486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9016748"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4455486"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2101617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216353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8645666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75442934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34857413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4260358"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09561700"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71628434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329335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78457801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65438623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73745161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28968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6699557"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216049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463561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0277864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49531978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51178746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475366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1525146"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7084584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227623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6277308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325961512"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20352058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3128715"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4363411"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202470902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0076320"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09990627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212990148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91349595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152499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07307915"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96445297"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753088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60399589"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97036290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34633998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640270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026856"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200027258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232692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22001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2695741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58</a:t>
            </a:r>
          </a:p>
        </p:txBody>
      </p:sp>
      <p:sp>
        <p:nvSpPr>
          <p:cNvPr id="8770273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047880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2892407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215541506"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42506186"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1140722"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90463632"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2640161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7893302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6008269"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280099315"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31209084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72725646"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3298379"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69722382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373519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718221576"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1651924497"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031008929"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15844569"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4482795"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9497832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985841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84637744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56256856"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20486944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5949131"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51292289"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148097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493169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566057148"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2881012"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442374654"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8232448"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3262513"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211292142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504511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131317455"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18481245"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213050083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2224629"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751887"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06672510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392663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354215257"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58642425"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9332923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9929138"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9885969"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873150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509866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22823327"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516341319"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45652554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97016936"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74377683"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1862557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326854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93103616"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636504699"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57506196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04458764"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970725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5138140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59</a:t>
            </a:r>
          </a:p>
        </p:txBody>
      </p:sp>
      <p:sp>
        <p:nvSpPr>
          <p:cNvPr id="133306310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9579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000562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47037042"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0926849"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98383937"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02358329"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65172208"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35020399"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203548007"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118158255"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1379939065"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9823907"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664170861"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219623157"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464903392"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1308700"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324700178"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424731356"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636579453"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2057334700"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031631602"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880391373"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884358639"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301473754"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464451704"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64475497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4200651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a:t>
            </a:r>
          </a:p>
        </p:txBody>
      </p:sp>
      <p:sp>
        <p:nvSpPr>
          <p:cNvPr id="14979309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882544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2495400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66823763"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4639848"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0085783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35879003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32662414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6626705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1464253"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48612874"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4241999"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53265257"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34848009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09808543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46277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4870879"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27928413"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3070969"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27209127"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29117779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44500777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3324274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4564638"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78399777"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53031"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61570223"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306907756"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81037939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47449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62473095"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55657010"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633418"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73036931"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7336320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937220674"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2094257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64687142"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420110196"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1953757"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85196393"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29354084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03013059"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968697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0819982"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05435788"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4694927"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3289467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11566415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463831181"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6398747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94632529"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014105033"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0083559"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707237647"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2152391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42379913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42359267"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68757896"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83676655"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6278059"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79097813"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14961873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679102252"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121828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4805201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7973070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60</a:t>
            </a:r>
          </a:p>
        </p:txBody>
      </p:sp>
      <p:sp>
        <p:nvSpPr>
          <p:cNvPr id="128232523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465811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60065372"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097716952"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8228466"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60672541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72252974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22994401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934444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39937835"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53746707"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703994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0514701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8888209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87363513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535838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14067878"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64713959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8907617"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33229588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92980246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8829693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690323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7595519"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08917706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964673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4077306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39274278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9614021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9483467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3408444"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372832907"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9325846"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47780005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26227524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58749887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3968979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4984799"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36640790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3585234"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0145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2053498946"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486249495"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8180676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8907078"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330720948"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3906739"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68257606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3233496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65851007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872493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5429307"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54184068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32159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56011626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78354743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34934501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451646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8974231"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681183902"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90405336"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693107848"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77057691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2734454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3650237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61</a:t>
            </a:r>
          </a:p>
        </p:txBody>
      </p:sp>
      <p:sp>
        <p:nvSpPr>
          <p:cNvPr id="207847144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786019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5656323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973582310"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16292004"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2303823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354256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06882377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934837365"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42635895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2950972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67866250"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5430160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220436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17206556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304217806"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62172509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8911470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01714839"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1795004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136539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697429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61378644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60931013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541427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0480133"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6970360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626928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7100913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798653807"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6667851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2226144"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31833054"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6502585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7688361"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3140254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588317078"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84752969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81577195"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59795678"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7313411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126891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6660178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250176650"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80463857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6034143"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56703585"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9184140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047060"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83600027"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60852956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207766527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235381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4545118"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9921212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403180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9149117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894645723"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032604058"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5606713"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5470691"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13795584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271652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49928138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5128705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62</a:t>
            </a:r>
          </a:p>
        </p:txBody>
      </p:sp>
      <p:sp>
        <p:nvSpPr>
          <p:cNvPr id="197908886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06260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77168793"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307544234"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13747448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73364187"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6253157"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36507715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294956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530465490"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327479036"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97316098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1747283"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282107"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04527764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384428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50907543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815589086"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06478320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59485976"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44071031"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77457486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471551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297528817"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842764665"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454256192"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1435229"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13500103"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048689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47356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403027203"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1941371857"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39576170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40657244"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78864070"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3565360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985985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546709387"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603631237"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76482793"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9492884"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40984718"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1514643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711767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1668725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1373342480"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989728800"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2991414"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6990808"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3837594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390982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80917299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197012275"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313828669"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40560268"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68179857"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6303939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277483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1356023"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334142204"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25721594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16897068"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1501007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0371418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63</a:t>
            </a:r>
          </a:p>
        </p:txBody>
      </p:sp>
      <p:sp>
        <p:nvSpPr>
          <p:cNvPr id="150184670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74731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8528954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44935240"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13163690"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9080017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1939026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2146733276"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8176108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5283325"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60872167"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8037961"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4653575"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3207637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238527674"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919493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1231070"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395155143"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983718"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657585045"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23164576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49887896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7598879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90482123"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123581821"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2288983"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210616815"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56970184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162381366"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42077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2372193"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856962926"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3231285"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2095611317"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896302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449204547"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939141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4081600"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527911803"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7115923"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801319187"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443215084"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6895567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1805763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80928130"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42722356"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0813054"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963654674"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120014454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01698939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4065603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4307684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2601958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64</a:t>
            </a:r>
          </a:p>
        </p:txBody>
      </p:sp>
      <p:sp>
        <p:nvSpPr>
          <p:cNvPr id="90587975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66418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2878871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02. Business vrstva</a:t>
            </a:r>
          </a:p>
        </p:txBody>
      </p:sp>
      <p:sp>
        <p:nvSpPr>
          <p:cNvPr id="1364415236"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500238652" name="Picture">
    </p:cNvPr>
          <p:cNvPicPr>
            <a:picLocks noChangeAspect="1"/>
          </p:cNvPicPr>
          <p:nvPr/>
        </p:nvPicPr>
        <p:blipFill>
          <a:blip r:embed="img_0_6_3.png"/>
          <a:srcRect/>
          <a:stretch>
            <a:fillRect l="0" t="0" r="388" b="0"/>
          </a:stretch>
        </p:blipFill>
        <p:spPr>
          <a:xfrm>
            <a:off x="508000" y="1257300"/>
            <a:ext cx="6540500" cy="1739900"/>
          </a:xfrm>
          <a:prstGeom prst="rect">
            <a:avLst/>
          </a:prstGeom>
        </p:spPr>
      </p:pic>
      <p:sp>
        <p:nvSpPr>
          <p:cNvPr id="429780504"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377650012"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vrstva zobrazuje klíčové služby, produkty a objekty nabízené jednotlivým business rolým.</a:t>
            </a:r>
          </a:p>
        </p:txBody>
      </p:sp>
      <p:sp>
        <p:nvSpPr>
          <p:cNvPr id="1382736380"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17653823"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053300374"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4471715"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200427411"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44055431"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873480981"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74856102"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772642684"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792476109"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562605607"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44077812"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05942658"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22601454"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317686800"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30959264"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908325855"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82423642"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306087885"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67826739"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621566098"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96626170"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172910505"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47756262"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628761455"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007760301"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821635583"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38672079"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67211023"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87010820"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125906288"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00450310"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245032150"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22355491"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224454588"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24143474"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802334372"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75540233"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1433951975"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719475544"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280962854"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6579073"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481261558"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11295144"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291852308"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63096626"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495944540"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70591130"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40033932"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17972350"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362474073"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80880120"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2006869733"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96445148"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825089105"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56633414"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933417356"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6551076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5223424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a:t>
            </a:r>
          </a:p>
        </p:txBody>
      </p:sp>
      <p:sp>
        <p:nvSpPr>
          <p:cNvPr id="206761094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4864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8080738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134290465"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8765908"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611247832"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70748514"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031851655"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31932451"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539853753"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58991967"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37556368"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87402783"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179975989"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381397166"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2087228281"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50619719"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403182066"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04223984"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542923984"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51997410"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064748818"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10591099"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518430840"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63100964"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592927623"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37005797"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596134131"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59483701"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850268804"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64806379"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608821237"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93969642"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705255222"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63533276"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991499894"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7449287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3633275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a:t>
            </a:r>
          </a:p>
        </p:txBody>
      </p:sp>
      <p:sp>
        <p:nvSpPr>
          <p:cNvPr id="197573976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7635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0953524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03. Aplikační vrstva</a:t>
            </a:r>
          </a:p>
        </p:txBody>
      </p:sp>
      <p:sp>
        <p:nvSpPr>
          <p:cNvPr id="103736758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38049084" name="Picture">
    </p:cNvPr>
          <p:cNvPicPr>
            <a:picLocks noChangeAspect="1"/>
          </p:cNvPicPr>
          <p:nvPr/>
        </p:nvPicPr>
        <p:blipFill>
          <a:blip r:embed="img_0_8_3.png"/>
          <a:srcRect/>
          <a:stretch>
            <a:fillRect l="0" t="0" r="388" b="0"/>
          </a:stretch>
        </p:blipFill>
        <p:spPr>
          <a:xfrm>
            <a:off x="508000" y="1257300"/>
            <a:ext cx="6540500" cy="4826000"/>
          </a:xfrm>
          <a:prstGeom prst="rect">
            <a:avLst/>
          </a:prstGeom>
        </p:spPr>
      </p:pic>
      <p:sp>
        <p:nvSpPr>
          <p:cNvPr id="292307924" name="Text">
    </p:cNvPr>
          <p:cNvSpPr>
            <a:spLocks noGrp="1"/>
          </p:cNvSpPr>
          <p:nvPr/>
        </p:nvSpPr>
        <p:spPr>
          <a:xfrm rot="0">
            <a:off x="508000" y="6083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91519989" name="Text">
    </p:cNvPr>
          <p:cNvSpPr>
            <a:spLocks noGrp="1"/>
          </p:cNvSpPr>
          <p:nvPr/>
        </p:nvSpPr>
        <p:spPr>
          <a:xfrm rot="0">
            <a:off x="508000" y="6565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Aplikační vrstva zobrazuje nezbytné aplikační služby potřebné pro naplnění business služeb, včetně datavých objektů a aplikačních komponent.</a:t>
            </a:r>
          </a:p>
        </p:txBody>
      </p:sp>
      <p:sp>
        <p:nvSpPr>
          <p:cNvPr id="1864083040" name="Text">
    </p:cNvPr>
          <p:cNvSpPr>
            <a:spLocks noGrp="1"/>
          </p:cNvSpPr>
          <p:nvPr/>
        </p:nvSpPr>
        <p:spPr>
          <a:xfrm rot="0">
            <a:off x="508000" y="6908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521261927" name="Text">
    </p:cNvPr>
          <p:cNvSpPr>
            <a:spLocks noGrp="1"/>
          </p:cNvSpPr>
          <p:nvPr/>
        </p:nvSpPr>
        <p:spPr>
          <a:xfrm rot="0">
            <a:off x="508000" y="739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690820869" name="Text">
    </p:cNvPr>
          <p:cNvSpPr>
            <a:spLocks noGrp="1"/>
          </p:cNvSpPr>
          <p:nvPr/>
        </p:nvSpPr>
        <p:spPr>
          <a:xfrm rot="0">
            <a:off x="3771900" y="739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7005473"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113848808"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2090467686"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028564175"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6291236"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1530193853"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997102220"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1059710590"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383022463"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788961047"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67067891"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656128885"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07322212" name="Text">
    </p:cNvPr>
          <p:cNvSpPr>
            <a:spLocks noGrp="1"/>
          </p:cNvSpPr>
          <p:nvPr/>
        </p:nvSpPr>
        <p:spPr>
          <a:xfrm rot="0">
            <a:off x="5080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931034592" name="Text">
    </p:cNvPr>
          <p:cNvSpPr>
            <a:spLocks noGrp="1"/>
          </p:cNvSpPr>
          <p:nvPr/>
        </p:nvSpPr>
        <p:spPr>
          <a:xfrm rot="0">
            <a:off x="37719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693967429" name="Text">
    </p:cNvPr>
          <p:cNvSpPr>
            <a:spLocks noGrp="1"/>
          </p:cNvSpPr>
          <p:nvPr/>
        </p:nvSpPr>
        <p:spPr>
          <a:xfrm rot="0">
            <a:off x="5080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1407699976" name="Text">
    </p:cNvPr>
          <p:cNvSpPr>
            <a:spLocks noGrp="1"/>
          </p:cNvSpPr>
          <p:nvPr/>
        </p:nvSpPr>
        <p:spPr>
          <a:xfrm rot="0">
            <a:off x="37719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262813549" name="Text">
    </p:cNvPr>
          <p:cNvSpPr>
            <a:spLocks noGrp="1"/>
          </p:cNvSpPr>
          <p:nvPr/>
        </p:nvSpPr>
        <p:spPr>
          <a:xfrm rot="0">
            <a:off x="5080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897517530" name="Text">
    </p:cNvPr>
          <p:cNvSpPr>
            <a:spLocks noGrp="1"/>
          </p:cNvSpPr>
          <p:nvPr/>
        </p:nvSpPr>
        <p:spPr>
          <a:xfrm rot="0">
            <a:off x="37719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811037326" name="Text">
    </p:cNvPr>
          <p:cNvSpPr>
            <a:spLocks noGrp="1"/>
          </p:cNvSpPr>
          <p:nvPr/>
        </p:nvSpPr>
        <p:spPr>
          <a:xfrm rot="0">
            <a:off x="5080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572699904" name="Text">
    </p:cNvPr>
          <p:cNvSpPr>
            <a:spLocks noGrp="1"/>
          </p:cNvSpPr>
          <p:nvPr/>
        </p:nvSpPr>
        <p:spPr>
          <a:xfrm rot="0">
            <a:off x="37719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049646003" name="Text">
    </p:cNvPr>
          <p:cNvSpPr>
            <a:spLocks noGrp="1"/>
          </p:cNvSpPr>
          <p:nvPr/>
        </p:nvSpPr>
        <p:spPr>
          <a:xfrm rot="0">
            <a:off x="5080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20497082" name="Text">
    </p:cNvPr>
          <p:cNvSpPr>
            <a:spLocks noGrp="1"/>
          </p:cNvSpPr>
          <p:nvPr/>
        </p:nvSpPr>
        <p:spPr>
          <a:xfrm rot="0">
            <a:off x="37719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75112977" name="Text">
    </p:cNvPr>
          <p:cNvSpPr>
            <a:spLocks noGrp="1"/>
          </p:cNvSpPr>
          <p:nvPr/>
        </p:nvSpPr>
        <p:spPr>
          <a:xfrm rot="0">
            <a:off x="5080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1015228448" name="Text">
    </p:cNvPr>
          <p:cNvSpPr>
            <a:spLocks noGrp="1"/>
          </p:cNvSpPr>
          <p:nvPr/>
        </p:nvSpPr>
        <p:spPr>
          <a:xfrm rot="0">
            <a:off x="37719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333664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0538890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a:t>
            </a:r>
          </a:p>
        </p:txBody>
      </p:sp>
      <p:sp>
        <p:nvSpPr>
          <p:cNvPr id="73471902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Application>JasperReports Library version 6.7.1</Applicat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coreProperties>
</file>