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1c6c68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1c6c68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1c6c68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1c6c68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1c6c687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1c6c68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1c6c687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1c6c687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1c6c68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1c6c68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 Image Recognition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model to classify the signs for the ASL alphabet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and their labels come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29 labels, the 26 letters in the alphabet, “nothing”, “space”, and “delete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3000 training images for each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 testing images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images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4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os.listdir to get label names from the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label names as part of the path needed to plot the image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600" y="470875"/>
            <a:ext cx="4183400" cy="420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the images as arrays: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data by dividing arrays by 255 so each pixel is a value between 0 and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labels from its class to a numbered label and then encode the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Shuffle the data, then split into training/testing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78411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Flipped images horizontally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adjusted the hue, brightness, and contrast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88" y="2274025"/>
            <a:ext cx="7353824" cy="2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