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c17016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c17016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1c6c68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1c6c68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1c6c68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1c6c68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1c6c68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1c6c68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1c6c68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1c6c68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b1c6c68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b1c6c68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c17016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c1701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c17016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c17016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c17016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c17016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 Image Recognition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9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Correctly and Incorrectly Labelled Images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75" y="704050"/>
            <a:ext cx="4089624" cy="40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25" y="689500"/>
            <a:ext cx="4118850" cy="41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model to classify the signs for the ASL alphabet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and their labels come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29 labels, the 26 letters in the alphabet, “nothing”, “space”, and “delete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3000 training images for each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 testing images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images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44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os.listdir to get label names from the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label names as part of the path needed to plot the image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600" y="470875"/>
            <a:ext cx="4183400" cy="42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 the images as arrays: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data by dividing arrays by 255 so each pixel is a value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labels from its class to a numbered label and then encode the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Shuffle the data, then split into training/testing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78411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Flipped images horizontally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adjusted the hue, brightness, and contrast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88" y="2274025"/>
            <a:ext cx="7353824" cy="24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 CNN architecture with the following Keras layers: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Conv2d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Flatten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Dense (100)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Dropout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Dense (100)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Dense (29)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Compiled with: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Adam optimizer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Categorical cross-entropy loss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0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Accuracy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00" y="908388"/>
            <a:ext cx="5336600" cy="37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6621" l="0" r="0" t="3772"/>
          <a:stretch/>
        </p:blipFill>
        <p:spPr>
          <a:xfrm>
            <a:off x="1646188" y="159725"/>
            <a:ext cx="5851626" cy="48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